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iul8iBYlSzPcV9W8n6v007XPkJT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8"/>
  </p:normalViewPr>
  <p:slideViewPr>
    <p:cSldViewPr snapToGrid="0">
      <p:cViewPr varScale="1">
        <p:scale>
          <a:sx n="117" d="100"/>
          <a:sy n="117" d="100"/>
        </p:scale>
        <p:origin x="2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company had recently undergone a brand refresh, but the training materials didn’t reflect the new tone or visual identity.  Modules were long, inconsistent, and difficult for clients to follow—particularly for new users of complex software tools</a:t>
            </a:r>
            <a:endParaRPr/>
          </a:p>
        </p:txBody>
      </p:sp>
      <p:sp>
        <p:nvSpPr>
          <p:cNvPr id="237" name="Google Shape;23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worked as part of the Instructional Design team to overhaul the visual and instructional quality of the training.  My focus was on applying the new brand standards, aligning with SME input, and optimizing the user experience—primarily using Articulate Storyline 360.</a:t>
            </a:r>
            <a:endParaRPr/>
          </a:p>
        </p:txBody>
      </p:sp>
      <p:sp>
        <p:nvSpPr>
          <p:cNvPr id="246" name="Google Shape;24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process started with a full audio of the existing modules.  I then rebuilt each course using updated templates, refined visuals, and cleaner layouts.  I also rewrote text-heavy slides and added interactive elements to better engage learners.</a:t>
            </a:r>
            <a:endParaRPr/>
          </a:p>
        </p:txBody>
      </p:sp>
      <p:sp>
        <p:nvSpPr>
          <p:cNvPr id="255" name="Google Shape;25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redesign brought a unified look and feel to the entire training library.  By aligning the content with the company’s new identity and simplifying technical information, we helped create a smoother onboarding experience for clients and internal users alike.</a:t>
            </a:r>
            <a:endParaRPr/>
          </a:p>
        </p:txBody>
      </p:sp>
      <p:sp>
        <p:nvSpPr>
          <p:cNvPr id="302" name="Google Shape;302;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experience strengthened my skills in brand application, content clarity, and stakeholder collaboration.  It also taught me how to balance creative design with functional learning outcomes—a key component of any business-driving training solution.</a:t>
            </a:r>
            <a:endParaRPr/>
          </a:p>
        </p:txBody>
      </p:sp>
      <p:sp>
        <p:nvSpPr>
          <p:cNvPr id="311" name="Google Shape;31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 you for reviewing this case study.  If you’d like to learn more about my instructional design work—or talk about how I can support your learning strategy—please don’t hesitate to reach out.</a:t>
            </a:r>
            <a:endParaRPr/>
          </a:p>
        </p:txBody>
      </p:sp>
      <p:sp>
        <p:nvSpPr>
          <p:cNvPr id="328" name="Google Shape;3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11" descr="Celestia-R1---OverlayTitleHD.png"/>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17" name="Google Shape;17;p11"/>
          <p:cNvSpPr txBox="1">
            <a:spLocks noGrp="1"/>
          </p:cNvSpPr>
          <p:nvPr>
            <p:ph type="ctrTitle"/>
          </p:nvPr>
        </p:nvSpPr>
        <p:spPr>
          <a:xfrm>
            <a:off x="3962399" y="1964267"/>
            <a:ext cx="7197726" cy="2421464"/>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Clr>
                <a:schemeClr val="lt1"/>
              </a:buClr>
              <a:buSzPts val="4800"/>
              <a:buFont typeface="Calibri"/>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subTitle" idx="1"/>
          </p:nvPr>
        </p:nvSpPr>
        <p:spPr>
          <a:xfrm>
            <a:off x="3962399" y="4385732"/>
            <a:ext cx="7197726" cy="1405467"/>
          </a:xfrm>
          <a:prstGeom prst="rect">
            <a:avLst/>
          </a:prstGeom>
          <a:noFill/>
          <a:ln>
            <a:noFill/>
          </a:ln>
        </p:spPr>
        <p:txBody>
          <a:bodyPr spcFirstLastPara="1" wrap="square" lIns="91425" tIns="45700" rIns="91425" bIns="45700" anchor="t" anchorCtr="0">
            <a:normAutofit/>
          </a:bodyPr>
          <a:lstStyle>
            <a:lvl1pPr lvl="0" algn="r">
              <a:spcBef>
                <a:spcPts val="0"/>
              </a:spcBef>
              <a:spcAft>
                <a:spcPts val="0"/>
              </a:spcAft>
              <a:buSzPts val="1800"/>
              <a:buNone/>
              <a:defRPr sz="1800" cap="none">
                <a:solidFill>
                  <a:schemeClr val="lt1"/>
                </a:solidFill>
              </a:defRPr>
            </a:lvl1pPr>
            <a:lvl2pPr lvl="1" algn="ctr">
              <a:spcBef>
                <a:spcPts val="1000"/>
              </a:spcBef>
              <a:spcAft>
                <a:spcPts val="0"/>
              </a:spcAft>
              <a:buSzPts val="1600"/>
              <a:buNone/>
              <a:defRPr>
                <a:solidFill>
                  <a:schemeClr val="lt1"/>
                </a:solidFill>
              </a:defRPr>
            </a:lvl2pPr>
            <a:lvl3pPr lvl="2" algn="ctr">
              <a:spcBef>
                <a:spcPts val="1000"/>
              </a:spcBef>
              <a:spcAft>
                <a:spcPts val="0"/>
              </a:spcAft>
              <a:buSzPts val="1400"/>
              <a:buNone/>
              <a:defRPr>
                <a:solidFill>
                  <a:schemeClr val="lt1"/>
                </a:solidFill>
              </a:defRPr>
            </a:lvl3pPr>
            <a:lvl4pPr lvl="3" algn="ctr">
              <a:spcBef>
                <a:spcPts val="1000"/>
              </a:spcBef>
              <a:spcAft>
                <a:spcPts val="0"/>
              </a:spcAft>
              <a:buSzPts val="1200"/>
              <a:buNone/>
              <a:defRPr>
                <a:solidFill>
                  <a:schemeClr val="lt1"/>
                </a:solidFill>
              </a:defRPr>
            </a:lvl4pPr>
            <a:lvl5pPr lvl="4" algn="ctr">
              <a:spcBef>
                <a:spcPts val="1000"/>
              </a:spcBef>
              <a:spcAft>
                <a:spcPts val="0"/>
              </a:spcAft>
              <a:buSzPts val="1200"/>
              <a:buNone/>
              <a:defRPr>
                <a:solidFill>
                  <a:schemeClr val="lt1"/>
                </a:solidFill>
              </a:defRPr>
            </a:lvl5pPr>
            <a:lvl6pPr lvl="5" algn="ctr">
              <a:spcBef>
                <a:spcPts val="1000"/>
              </a:spcBef>
              <a:spcAft>
                <a:spcPts val="0"/>
              </a:spcAft>
              <a:buSzPts val="1200"/>
              <a:buNone/>
              <a:defRPr>
                <a:solidFill>
                  <a:schemeClr val="lt1"/>
                </a:solidFill>
              </a:defRPr>
            </a:lvl6pPr>
            <a:lvl7pPr lvl="6" algn="ctr">
              <a:spcBef>
                <a:spcPts val="1000"/>
              </a:spcBef>
              <a:spcAft>
                <a:spcPts val="0"/>
              </a:spcAft>
              <a:buSzPts val="1200"/>
              <a:buNone/>
              <a:defRPr>
                <a:solidFill>
                  <a:schemeClr val="lt1"/>
                </a:solidFill>
              </a:defRPr>
            </a:lvl7pPr>
            <a:lvl8pPr lvl="7" algn="ctr">
              <a:spcBef>
                <a:spcPts val="1000"/>
              </a:spcBef>
              <a:spcAft>
                <a:spcPts val="0"/>
              </a:spcAft>
              <a:buSzPts val="1200"/>
              <a:buNone/>
              <a:defRPr>
                <a:solidFill>
                  <a:schemeClr val="lt1"/>
                </a:solidFill>
              </a:defRPr>
            </a:lvl8pPr>
            <a:lvl9pPr lvl="8" algn="ctr">
              <a:spcBef>
                <a:spcPts val="1000"/>
              </a:spcBef>
              <a:spcAft>
                <a:spcPts val="1000"/>
              </a:spcAft>
              <a:buSzPts val="1200"/>
              <a:buNone/>
              <a:defRPr>
                <a:solidFill>
                  <a:schemeClr val="lt1"/>
                </a:solidFill>
              </a:defRPr>
            </a:lvl9pPr>
          </a:lstStyle>
          <a:p>
            <a:endParaRPr/>
          </a:p>
        </p:txBody>
      </p:sp>
      <p:sp>
        <p:nvSpPr>
          <p:cNvPr id="19" name="Google Shape;19;p11"/>
          <p:cNvSpPr txBox="1">
            <a:spLocks noGrp="1"/>
          </p:cNvSpPr>
          <p:nvPr>
            <p:ph type="dt" idx="10"/>
          </p:nvPr>
        </p:nvSpPr>
        <p:spPr>
          <a:xfrm>
            <a:off x="8932558"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ftr" idx="11"/>
          </p:nvPr>
        </p:nvSpPr>
        <p:spPr>
          <a:xfrm>
            <a:off x="3962399" y="5870575"/>
            <a:ext cx="4893958"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1"/>
          <p:cNvSpPr txBox="1">
            <a:spLocks noGrp="1"/>
          </p:cNvSpPr>
          <p:nvPr>
            <p:ph type="sldNum" idx="12"/>
          </p:nvPr>
        </p:nvSpPr>
        <p:spPr>
          <a:xfrm>
            <a:off x="10608958"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0"/>
        <p:cNvGrpSpPr/>
        <p:nvPr/>
      </p:nvGrpSpPr>
      <p:grpSpPr>
        <a:xfrm>
          <a:off x="0" y="0"/>
          <a:ext cx="0" cy="0"/>
          <a:chOff x="0" y="0"/>
          <a:chExt cx="0" cy="0"/>
        </a:xfrm>
      </p:grpSpPr>
      <p:pic>
        <p:nvPicPr>
          <p:cNvPr id="81" name="Google Shape;81;p20"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82" name="Google Shape;82;p20"/>
          <p:cNvSpPr txBox="1">
            <a:spLocks noGrp="1"/>
          </p:cNvSpPr>
          <p:nvPr>
            <p:ph type="title"/>
          </p:nvPr>
        </p:nvSpPr>
        <p:spPr>
          <a:xfrm>
            <a:off x="685800" y="4732865"/>
            <a:ext cx="1013142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0"/>
          <p:cNvSpPr>
            <a:spLocks noGrp="1"/>
          </p:cNvSpPr>
          <p:nvPr>
            <p:ph type="pic" idx="2"/>
          </p:nvPr>
        </p:nvSpPr>
        <p:spPr>
          <a:xfrm>
            <a:off x="1371600" y="932112"/>
            <a:ext cx="8759827" cy="3164976"/>
          </a:xfrm>
          <a:prstGeom prst="roundRect">
            <a:avLst>
              <a:gd name="adj" fmla="val 43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sp>
      <p:sp>
        <p:nvSpPr>
          <p:cNvPr id="84" name="Google Shape;84;p20"/>
          <p:cNvSpPr txBox="1">
            <a:spLocks noGrp="1"/>
          </p:cNvSpPr>
          <p:nvPr>
            <p:ph type="body" idx="1"/>
          </p:nvPr>
        </p:nvSpPr>
        <p:spPr>
          <a:xfrm>
            <a:off x="685800" y="5299603"/>
            <a:ext cx="10131427"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400"/>
              <a:buNone/>
              <a:defRPr sz="14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85" name="Google Shape;85;p2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88"/>
        <p:cNvGrpSpPr/>
        <p:nvPr/>
      </p:nvGrpSpPr>
      <p:grpSpPr>
        <a:xfrm>
          <a:off x="0" y="0"/>
          <a:ext cx="0" cy="0"/>
          <a:chOff x="0" y="0"/>
          <a:chExt cx="0" cy="0"/>
        </a:xfrm>
      </p:grpSpPr>
      <p:pic>
        <p:nvPicPr>
          <p:cNvPr id="89" name="Google Shape;89;p21"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0" name="Google Shape;90;p21"/>
          <p:cNvSpPr txBox="1">
            <a:spLocks noGrp="1"/>
          </p:cNvSpPr>
          <p:nvPr>
            <p:ph type="title"/>
          </p:nvPr>
        </p:nvSpPr>
        <p:spPr>
          <a:xfrm>
            <a:off x="685801" y="609601"/>
            <a:ext cx="10131427" cy="3124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body" idx="1"/>
          </p:nvPr>
        </p:nvSpPr>
        <p:spPr>
          <a:xfrm>
            <a:off x="685800" y="4343400"/>
            <a:ext cx="10131428"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92" name="Google Shape;92;p21"/>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21"/>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5"/>
        <p:cNvGrpSpPr/>
        <p:nvPr/>
      </p:nvGrpSpPr>
      <p:grpSpPr>
        <a:xfrm>
          <a:off x="0" y="0"/>
          <a:ext cx="0" cy="0"/>
          <a:chOff x="0" y="0"/>
          <a:chExt cx="0" cy="0"/>
        </a:xfrm>
      </p:grpSpPr>
      <p:pic>
        <p:nvPicPr>
          <p:cNvPr id="96" name="Google Shape;96;p2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97" name="Google Shape;97;p22"/>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98" name="Google Shape;98;p22"/>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99" name="Google Shape;99;p22"/>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2"/>
          <p:cNvSpPr txBox="1">
            <a:spLocks noGrp="1"/>
          </p:cNvSpPr>
          <p:nvPr>
            <p:ph type="body" idx="1"/>
          </p:nvPr>
        </p:nvSpPr>
        <p:spPr>
          <a:xfrm>
            <a:off x="1097875" y="3352800"/>
            <a:ext cx="9339184"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1800"/>
              <a:buFont typeface="Calibri"/>
              <a:buNone/>
              <a:defRPr/>
            </a:lvl1pPr>
            <a:lvl2pPr marL="914400" lvl="1" indent="-228600" algn="l">
              <a:spcBef>
                <a:spcPts val="1000"/>
              </a:spcBef>
              <a:spcAft>
                <a:spcPts val="0"/>
              </a:spcAft>
              <a:buSzPts val="1600"/>
              <a:buFont typeface="Calibri"/>
              <a:buNone/>
              <a:defRPr/>
            </a:lvl2pPr>
            <a:lvl3pPr marL="1371600" lvl="2" indent="-228600" algn="l">
              <a:spcBef>
                <a:spcPts val="1000"/>
              </a:spcBef>
              <a:spcAft>
                <a:spcPts val="0"/>
              </a:spcAft>
              <a:buSzPts val="1400"/>
              <a:buFont typeface="Calibri"/>
              <a:buNone/>
              <a:defRPr/>
            </a:lvl3pPr>
            <a:lvl4pPr marL="1828800" lvl="3" indent="-228600" algn="l">
              <a:spcBef>
                <a:spcPts val="1000"/>
              </a:spcBef>
              <a:spcAft>
                <a:spcPts val="0"/>
              </a:spcAft>
              <a:buSzPts val="1200"/>
              <a:buFont typeface="Calibri"/>
              <a:buNone/>
              <a:defRPr/>
            </a:lvl4pPr>
            <a:lvl5pPr marL="2286000" lvl="4" indent="-228600" algn="l">
              <a:spcBef>
                <a:spcPts val="1000"/>
              </a:spcBef>
              <a:spcAft>
                <a:spcPts val="0"/>
              </a:spcAft>
              <a:buSzPts val="1200"/>
              <a:buFont typeface="Calibri"/>
              <a:buNone/>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01" name="Google Shape;101;p22"/>
          <p:cNvSpPr txBox="1">
            <a:spLocks noGrp="1"/>
          </p:cNvSpPr>
          <p:nvPr>
            <p:ph type="body" idx="2"/>
          </p:nvPr>
        </p:nvSpPr>
        <p:spPr>
          <a:xfrm>
            <a:off x="687465" y="4343400"/>
            <a:ext cx="10152367" cy="1447800"/>
          </a:xfrm>
          <a:prstGeom prst="rect">
            <a:avLst/>
          </a:prstGeom>
          <a:noFill/>
          <a:ln>
            <a:noFill/>
          </a:ln>
        </p:spPr>
        <p:txBody>
          <a:bodyPr spcFirstLastPara="1" wrap="square" lIns="91425" tIns="45700" rIns="91425" bIns="45700" anchor="ctr"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2" name="Google Shape;102;p2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pic>
        <p:nvPicPr>
          <p:cNvPr id="106" name="Google Shape;106;p2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07" name="Google Shape;107;p23"/>
          <p:cNvSpPr txBox="1">
            <a:spLocks noGrp="1"/>
          </p:cNvSpPr>
          <p:nvPr>
            <p:ph type="title"/>
          </p:nvPr>
        </p:nvSpPr>
        <p:spPr>
          <a:xfrm>
            <a:off x="685802" y="3308581"/>
            <a:ext cx="10131425"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3200"/>
              <a:buFont typeface="Calibri"/>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3"/>
          <p:cNvSpPr txBox="1">
            <a:spLocks noGrp="1"/>
          </p:cNvSpPr>
          <p:nvPr>
            <p:ph type="body" idx="1"/>
          </p:nvPr>
        </p:nvSpPr>
        <p:spPr>
          <a:xfrm>
            <a:off x="685801" y="4777381"/>
            <a:ext cx="10131426"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09" name="Google Shape;109;p2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2"/>
        <p:cNvGrpSpPr/>
        <p:nvPr/>
      </p:nvGrpSpPr>
      <p:grpSpPr>
        <a:xfrm>
          <a:off x="0" y="0"/>
          <a:ext cx="0" cy="0"/>
          <a:chOff x="0" y="0"/>
          <a:chExt cx="0" cy="0"/>
        </a:xfrm>
      </p:grpSpPr>
      <p:pic>
        <p:nvPicPr>
          <p:cNvPr id="113" name="Google Shape;113;p2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14" name="Google Shape;114;p24"/>
          <p:cNvSpPr txBox="1"/>
          <p:nvPr/>
        </p:nvSpPr>
        <p:spPr>
          <a:xfrm>
            <a:off x="10237867" y="274320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15" name="Google Shape;115;p24"/>
          <p:cNvSpPr txBox="1"/>
          <p:nvPr/>
        </p:nvSpPr>
        <p:spPr>
          <a:xfrm>
            <a:off x="488275" y="823337"/>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8000"/>
              <a:buFont typeface="Calibri"/>
              <a:buNone/>
            </a:pPr>
            <a:r>
              <a:rPr lang="en-US" sz="8000" b="0" cap="none">
                <a:solidFill>
                  <a:schemeClr val="lt1"/>
                </a:solidFill>
                <a:latin typeface="Calibri"/>
                <a:ea typeface="Calibri"/>
                <a:cs typeface="Calibri"/>
                <a:sym typeface="Calibri"/>
              </a:rPr>
              <a:t>“</a:t>
            </a:r>
            <a:endParaRPr/>
          </a:p>
        </p:txBody>
      </p:sp>
      <p:sp>
        <p:nvSpPr>
          <p:cNvPr id="116" name="Google Shape;116;p24"/>
          <p:cNvSpPr txBox="1">
            <a:spLocks noGrp="1"/>
          </p:cNvSpPr>
          <p:nvPr>
            <p:ph type="title"/>
          </p:nvPr>
        </p:nvSpPr>
        <p:spPr>
          <a:xfrm>
            <a:off x="992267" y="609601"/>
            <a:ext cx="9550399"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200"/>
              <a:buFont typeface="Calibri"/>
              <a:buNone/>
              <a:defRPr sz="3200" b="0" cap="none">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4"/>
          <p:cNvSpPr txBox="1">
            <a:spLocks noGrp="1"/>
          </p:cNvSpPr>
          <p:nvPr>
            <p:ph type="body" idx="1"/>
          </p:nvPr>
        </p:nvSpPr>
        <p:spPr>
          <a:xfrm>
            <a:off x="685800" y="3886200"/>
            <a:ext cx="10135436" cy="8890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400"/>
              <a:buNone/>
              <a:defRPr sz="24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18" name="Google Shape;118;p24"/>
          <p:cNvSpPr txBox="1">
            <a:spLocks noGrp="1"/>
          </p:cNvSpPr>
          <p:nvPr>
            <p:ph type="body" idx="2"/>
          </p:nvPr>
        </p:nvSpPr>
        <p:spPr>
          <a:xfrm>
            <a:off x="685799" y="4775200"/>
            <a:ext cx="10135436" cy="10160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19" name="Google Shape;119;p2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2"/>
        <p:cNvGrpSpPr/>
        <p:nvPr/>
      </p:nvGrpSpPr>
      <p:grpSpPr>
        <a:xfrm>
          <a:off x="0" y="0"/>
          <a:ext cx="0" cy="0"/>
          <a:chOff x="0" y="0"/>
          <a:chExt cx="0" cy="0"/>
        </a:xfrm>
      </p:grpSpPr>
      <p:pic>
        <p:nvPicPr>
          <p:cNvPr id="123" name="Google Shape;123;p25"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24" name="Google Shape;124;p25"/>
          <p:cNvSpPr txBox="1">
            <a:spLocks noGrp="1"/>
          </p:cNvSpPr>
          <p:nvPr>
            <p:ph type="title"/>
          </p:nvPr>
        </p:nvSpPr>
        <p:spPr>
          <a:xfrm>
            <a:off x="685801" y="609601"/>
            <a:ext cx="10131427" cy="2743199"/>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5"/>
          <p:cNvSpPr txBox="1">
            <a:spLocks noGrp="1"/>
          </p:cNvSpPr>
          <p:nvPr>
            <p:ph type="body" idx="1"/>
          </p:nvPr>
        </p:nvSpPr>
        <p:spPr>
          <a:xfrm>
            <a:off x="685801" y="3505200"/>
            <a:ext cx="10131428"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800"/>
              <a:buNone/>
              <a:defRPr sz="2800" b="0" cap="none">
                <a:solidFill>
                  <a:schemeClr val="lt1"/>
                </a:solidFill>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26" name="Google Shape;126;p25"/>
          <p:cNvSpPr txBox="1">
            <a:spLocks noGrp="1"/>
          </p:cNvSpPr>
          <p:nvPr>
            <p:ph type="body" idx="2"/>
          </p:nvPr>
        </p:nvSpPr>
        <p:spPr>
          <a:xfrm>
            <a:off x="685800" y="4343400"/>
            <a:ext cx="10131428"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127" name="Google Shape;127;p2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2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0"/>
        <p:cNvGrpSpPr/>
        <p:nvPr/>
      </p:nvGrpSpPr>
      <p:grpSpPr>
        <a:xfrm>
          <a:off x="0" y="0"/>
          <a:ext cx="0" cy="0"/>
          <a:chOff x="0" y="0"/>
          <a:chExt cx="0" cy="0"/>
        </a:xfrm>
      </p:grpSpPr>
      <p:pic>
        <p:nvPicPr>
          <p:cNvPr id="131" name="Google Shape;131;p2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2" name="Google Shape;132;p26"/>
          <p:cNvSpPr txBox="1">
            <a:spLocks noGrp="1"/>
          </p:cNvSpPr>
          <p:nvPr>
            <p:ph type="body" idx="1"/>
          </p:nvPr>
        </p:nvSpPr>
        <p:spPr>
          <a:xfrm rot="5400000">
            <a:off x="3926947" y="-1099079"/>
            <a:ext cx="3649133" cy="10131425"/>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33" name="Google Shape;133;p2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36" name="Google Shape;136;p26"/>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7"/>
        <p:cNvGrpSpPr/>
        <p:nvPr/>
      </p:nvGrpSpPr>
      <p:grpSpPr>
        <a:xfrm>
          <a:off x="0" y="0"/>
          <a:ext cx="0" cy="0"/>
          <a:chOff x="0" y="0"/>
          <a:chExt cx="0" cy="0"/>
        </a:xfrm>
      </p:grpSpPr>
      <p:pic>
        <p:nvPicPr>
          <p:cNvPr id="138" name="Google Shape;138;p2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39" name="Google Shape;139;p27"/>
          <p:cNvSpPr txBox="1">
            <a:spLocks noGrp="1"/>
          </p:cNvSpPr>
          <p:nvPr>
            <p:ph type="title"/>
          </p:nvPr>
        </p:nvSpPr>
        <p:spPr>
          <a:xfrm rot="5400000">
            <a:off x="7147151" y="2121124"/>
            <a:ext cx="5181601" cy="2158552"/>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7"/>
          <p:cNvSpPr txBox="1">
            <a:spLocks noGrp="1"/>
          </p:cNvSpPr>
          <p:nvPr>
            <p:ph type="body" idx="1"/>
          </p:nvPr>
        </p:nvSpPr>
        <p:spPr>
          <a:xfrm rot="5400000">
            <a:off x="2011058" y="-715658"/>
            <a:ext cx="5181600" cy="7832116"/>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141" name="Google Shape;141;p2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12"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4" name="Google Shape;24;p12"/>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26" name="Google Shape;26;p12"/>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pic>
        <p:nvPicPr>
          <p:cNvPr id="30" name="Google Shape;30;p13"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1" name="Google Shape;31;p13"/>
          <p:cNvSpPr txBox="1">
            <a:spLocks noGrp="1"/>
          </p:cNvSpPr>
          <p:nvPr>
            <p:ph type="title"/>
          </p:nvPr>
        </p:nvSpPr>
        <p:spPr>
          <a:xfrm>
            <a:off x="685800" y="3308581"/>
            <a:ext cx="10131427"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4000"/>
              <a:buFont typeface="Calibri"/>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685799" y="4777381"/>
            <a:ext cx="1013142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2000"/>
              <a:buNone/>
              <a:defRPr sz="2000" cap="none">
                <a:solidFill>
                  <a:schemeClr val="lt1"/>
                </a:solidFill>
              </a:defRPr>
            </a:lvl1pPr>
            <a:lvl2pPr marL="914400" lvl="1" indent="-228600" algn="l">
              <a:spcBef>
                <a:spcPts val="1000"/>
              </a:spcBef>
              <a:spcAft>
                <a:spcPts val="0"/>
              </a:spcAft>
              <a:buSzPts val="1800"/>
              <a:buNone/>
              <a:defRPr sz="1800">
                <a:solidFill>
                  <a:schemeClr val="lt1"/>
                </a:solidFill>
              </a:defRPr>
            </a:lvl2pPr>
            <a:lvl3pPr marL="1371600" lvl="2" indent="-228600" algn="l">
              <a:spcBef>
                <a:spcPts val="1000"/>
              </a:spcBef>
              <a:spcAft>
                <a:spcPts val="0"/>
              </a:spcAft>
              <a:buSzPts val="1600"/>
              <a:buNone/>
              <a:defRPr sz="1600">
                <a:solidFill>
                  <a:schemeClr val="lt1"/>
                </a:solidFill>
              </a:defRPr>
            </a:lvl3pPr>
            <a:lvl4pPr marL="1828800" lvl="3" indent="-228600" algn="l">
              <a:spcBef>
                <a:spcPts val="1000"/>
              </a:spcBef>
              <a:spcAft>
                <a:spcPts val="0"/>
              </a:spcAft>
              <a:buSzPts val="1400"/>
              <a:buNone/>
              <a:defRPr sz="1400">
                <a:solidFill>
                  <a:schemeClr val="lt1"/>
                </a:solidFill>
              </a:defRPr>
            </a:lvl4pPr>
            <a:lvl5pPr marL="2286000" lvl="4" indent="-228600" algn="l">
              <a:spcBef>
                <a:spcPts val="1000"/>
              </a:spcBef>
              <a:spcAft>
                <a:spcPts val="0"/>
              </a:spcAft>
              <a:buSzPts val="1400"/>
              <a:buNone/>
              <a:defRPr sz="1400">
                <a:solidFill>
                  <a:schemeClr val="lt1"/>
                </a:solidFill>
              </a:defRPr>
            </a:lvl5pPr>
            <a:lvl6pPr marL="2743200" lvl="5" indent="-228600" algn="l">
              <a:spcBef>
                <a:spcPts val="1000"/>
              </a:spcBef>
              <a:spcAft>
                <a:spcPts val="0"/>
              </a:spcAft>
              <a:buSzPts val="1400"/>
              <a:buNone/>
              <a:defRPr sz="1400">
                <a:solidFill>
                  <a:schemeClr val="lt1"/>
                </a:solidFill>
              </a:defRPr>
            </a:lvl6pPr>
            <a:lvl7pPr marL="3200400" lvl="6" indent="-228600" algn="l">
              <a:spcBef>
                <a:spcPts val="1000"/>
              </a:spcBef>
              <a:spcAft>
                <a:spcPts val="0"/>
              </a:spcAft>
              <a:buSzPts val="1400"/>
              <a:buNone/>
              <a:defRPr sz="1400">
                <a:solidFill>
                  <a:schemeClr val="lt1"/>
                </a:solidFill>
              </a:defRPr>
            </a:lvl7pPr>
            <a:lvl8pPr marL="3657600" lvl="7" indent="-228600" algn="l">
              <a:spcBef>
                <a:spcPts val="1000"/>
              </a:spcBef>
              <a:spcAft>
                <a:spcPts val="0"/>
              </a:spcAft>
              <a:buSzPts val="1400"/>
              <a:buNone/>
              <a:defRPr sz="1400">
                <a:solidFill>
                  <a:schemeClr val="lt1"/>
                </a:solidFill>
              </a:defRPr>
            </a:lvl8pPr>
            <a:lvl9pPr marL="4114800" lvl="8" indent="-228600" algn="l">
              <a:spcBef>
                <a:spcPts val="1000"/>
              </a:spcBef>
              <a:spcAft>
                <a:spcPts val="1000"/>
              </a:spcAft>
              <a:buSzPts val="1400"/>
              <a:buNone/>
              <a:defRPr sz="1400">
                <a:solidFill>
                  <a:schemeClr val="lt1"/>
                </a:solidFill>
              </a:defRPr>
            </a:lvl9pPr>
          </a:lstStyle>
          <a:p>
            <a:endParaRPr/>
          </a:p>
        </p:txBody>
      </p:sp>
      <p:sp>
        <p:nvSpPr>
          <p:cNvPr id="33" name="Google Shape;33;p13"/>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pic>
        <p:nvPicPr>
          <p:cNvPr id="37" name="Google Shape;37;p14"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8" name="Google Shape;38;p14"/>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685802" y="2142067"/>
            <a:ext cx="4995334" cy="3649134"/>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0" name="Google Shape;40;p14"/>
          <p:cNvSpPr txBox="1">
            <a:spLocks noGrp="1"/>
          </p:cNvSpPr>
          <p:nvPr>
            <p:ph type="body" idx="2"/>
          </p:nvPr>
        </p:nvSpPr>
        <p:spPr>
          <a:xfrm>
            <a:off x="5821895" y="2142067"/>
            <a:ext cx="4995332" cy="3649133"/>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1" name="Google Shape;41;p14"/>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4"/>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36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973670" y="2218267"/>
            <a:ext cx="4709054"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7" name="Google Shape;47;p15"/>
          <p:cNvSpPr txBox="1">
            <a:spLocks noGrp="1"/>
          </p:cNvSpPr>
          <p:nvPr>
            <p:ph type="body" idx="2"/>
          </p:nvPr>
        </p:nvSpPr>
        <p:spPr>
          <a:xfrm>
            <a:off x="685801" y="2870201"/>
            <a:ext cx="4996923"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48" name="Google Shape;48;p15"/>
          <p:cNvSpPr txBox="1">
            <a:spLocks noGrp="1"/>
          </p:cNvSpPr>
          <p:nvPr>
            <p:ph type="body" idx="3"/>
          </p:nvPr>
        </p:nvSpPr>
        <p:spPr>
          <a:xfrm>
            <a:off x="6096003" y="2226734"/>
            <a:ext cx="47228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0"/>
              </a:spcBef>
              <a:spcAft>
                <a:spcPts val="0"/>
              </a:spcAft>
              <a:buSzPts val="2800"/>
              <a:buNone/>
              <a:defRPr sz="2800" b="0"/>
            </a:lvl1pPr>
            <a:lvl2pPr marL="914400" lvl="1" indent="-228600" algn="l">
              <a:spcBef>
                <a:spcPts val="1000"/>
              </a:spcBef>
              <a:spcAft>
                <a:spcPts val="0"/>
              </a:spcAft>
              <a:buSzPts val="2000"/>
              <a:buNone/>
              <a:defRPr sz="2000" b="1"/>
            </a:lvl2pPr>
            <a:lvl3pPr marL="1371600" lvl="2" indent="-228600" algn="l">
              <a:spcBef>
                <a:spcPts val="1000"/>
              </a:spcBef>
              <a:spcAft>
                <a:spcPts val="0"/>
              </a:spcAft>
              <a:buSzPts val="1800"/>
              <a:buNone/>
              <a:defRPr sz="1800" b="1"/>
            </a:lvl3pPr>
            <a:lvl4pPr marL="1828800" lvl="3" indent="-228600" algn="l">
              <a:spcBef>
                <a:spcPts val="1000"/>
              </a:spcBef>
              <a:spcAft>
                <a:spcPts val="0"/>
              </a:spcAft>
              <a:buSzPts val="1600"/>
              <a:buNone/>
              <a:defRPr sz="1600" b="1"/>
            </a:lvl4pPr>
            <a:lvl5pPr marL="2286000" lvl="4" indent="-228600" algn="l">
              <a:spcBef>
                <a:spcPts val="1000"/>
              </a:spcBef>
              <a:spcAft>
                <a:spcPts val="0"/>
              </a:spcAft>
              <a:buSzPts val="1600"/>
              <a:buNone/>
              <a:defRPr sz="1600" b="1"/>
            </a:lvl5pPr>
            <a:lvl6pPr marL="2743200" lvl="5" indent="-228600" algn="l">
              <a:spcBef>
                <a:spcPts val="1000"/>
              </a:spcBef>
              <a:spcAft>
                <a:spcPts val="0"/>
              </a:spcAft>
              <a:buSzPts val="1600"/>
              <a:buNone/>
              <a:defRPr sz="1600" b="1"/>
            </a:lvl6pPr>
            <a:lvl7pPr marL="3200400" lvl="6" indent="-228600" algn="l">
              <a:spcBef>
                <a:spcPts val="1000"/>
              </a:spcBef>
              <a:spcAft>
                <a:spcPts val="0"/>
              </a:spcAft>
              <a:buSzPts val="1600"/>
              <a:buNone/>
              <a:defRPr sz="1600" b="1"/>
            </a:lvl7pPr>
            <a:lvl8pPr marL="3657600" lvl="7" indent="-228600" algn="l">
              <a:spcBef>
                <a:spcPts val="1000"/>
              </a:spcBef>
              <a:spcAft>
                <a:spcPts val="0"/>
              </a:spcAft>
              <a:buSzPts val="1600"/>
              <a:buNone/>
              <a:defRPr sz="1600" b="1"/>
            </a:lvl8pPr>
            <a:lvl9pPr marL="4114800" lvl="8" indent="-228600" algn="l">
              <a:spcBef>
                <a:spcPts val="1000"/>
              </a:spcBef>
              <a:spcAft>
                <a:spcPts val="1000"/>
              </a:spcAft>
              <a:buSzPts val="1600"/>
              <a:buNone/>
              <a:defRPr sz="1600" b="1"/>
            </a:lvl9pPr>
          </a:lstStyle>
          <a:p>
            <a:endParaRPr/>
          </a:p>
        </p:txBody>
      </p:sp>
      <p:sp>
        <p:nvSpPr>
          <p:cNvPr id="49" name="Google Shape;49;p15"/>
          <p:cNvSpPr txBox="1">
            <a:spLocks noGrp="1"/>
          </p:cNvSpPr>
          <p:nvPr>
            <p:ph type="body" idx="4"/>
          </p:nvPr>
        </p:nvSpPr>
        <p:spPr>
          <a:xfrm>
            <a:off x="5823483" y="2870201"/>
            <a:ext cx="4995334" cy="2920998"/>
          </a:xfrm>
          <a:prstGeom prst="rect">
            <a:avLst/>
          </a:prstGeom>
          <a:noFill/>
          <a:ln>
            <a:noFill/>
          </a:ln>
        </p:spPr>
        <p:txBody>
          <a:bodyPr spcFirstLastPara="1" wrap="square" lIns="91425" tIns="45700" rIns="91425" bIns="45700" anchor="t"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50" name="Google Shape;50;p15"/>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pic>
        <p:nvPicPr>
          <p:cNvPr id="54" name="Google Shape;54;p16"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55" name="Google Shape;55;p16"/>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6"/>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6"/>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pic>
        <p:nvPicPr>
          <p:cNvPr id="60" name="Google Shape;60;p17"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1" name="Google Shape;61;p17"/>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pic>
        <p:nvPicPr>
          <p:cNvPr id="65" name="Google Shape;65;p18"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66" name="Google Shape;66;p18"/>
          <p:cNvSpPr txBox="1">
            <a:spLocks noGrp="1"/>
          </p:cNvSpPr>
          <p:nvPr>
            <p:ph type="title"/>
          </p:nvPr>
        </p:nvSpPr>
        <p:spPr>
          <a:xfrm>
            <a:off x="685800" y="2074333"/>
            <a:ext cx="3680885"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400"/>
              <a:buFont typeface="Calibri"/>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body" idx="1"/>
          </p:nvPr>
        </p:nvSpPr>
        <p:spPr>
          <a:xfrm>
            <a:off x="4648201" y="609601"/>
            <a:ext cx="6169026" cy="5181600"/>
          </a:xfrm>
          <a:prstGeom prst="rect">
            <a:avLst/>
          </a:prstGeom>
          <a:noFill/>
          <a:ln>
            <a:noFill/>
          </a:ln>
        </p:spPr>
        <p:txBody>
          <a:bodyPr spcFirstLastPara="1" wrap="square" lIns="91425" tIns="45700" rIns="91425" bIns="45700" anchor="ctr" anchorCtr="0">
            <a:normAutofit/>
          </a:bodyPr>
          <a:lstStyle>
            <a:lvl1pPr marL="457200" lvl="0" indent="-342900" algn="l">
              <a:spcBef>
                <a:spcPts val="0"/>
              </a:spcBef>
              <a:spcAft>
                <a:spcPts val="0"/>
              </a:spcAft>
              <a:buSzPts val="1800"/>
              <a:buChar char="•"/>
              <a:defRPr/>
            </a:lvl1pPr>
            <a:lvl2pPr marL="914400" lvl="1" indent="-342900" algn="l">
              <a:spcBef>
                <a:spcPts val="1000"/>
              </a:spcBef>
              <a:spcAft>
                <a:spcPts val="0"/>
              </a:spcAft>
              <a:buSzPts val="1800"/>
              <a:buChar char="•"/>
              <a:defRPr/>
            </a:lvl2pPr>
            <a:lvl3pPr marL="1371600" lvl="2" indent="-342900" algn="l">
              <a:spcBef>
                <a:spcPts val="1000"/>
              </a:spcBef>
              <a:spcAft>
                <a:spcPts val="0"/>
              </a:spcAft>
              <a:buSzPts val="1800"/>
              <a:buChar char="•"/>
              <a:defRPr/>
            </a:lvl3pPr>
            <a:lvl4pPr marL="1828800" lvl="3" indent="-342900" algn="l">
              <a:spcBef>
                <a:spcPts val="1000"/>
              </a:spcBef>
              <a:spcAft>
                <a:spcPts val="0"/>
              </a:spcAft>
              <a:buSzPts val="1800"/>
              <a:buChar char="•"/>
              <a:defRPr/>
            </a:lvl4pPr>
            <a:lvl5pPr marL="2286000" lvl="4" indent="-342900" algn="l">
              <a:spcBef>
                <a:spcPts val="1000"/>
              </a:spcBef>
              <a:spcAft>
                <a:spcPts val="0"/>
              </a:spcAft>
              <a:buSzPts val="1800"/>
              <a:buChar char="•"/>
              <a:defRPr/>
            </a:lvl5pPr>
            <a:lvl6pPr marL="2743200" lvl="5" indent="-342900" algn="l">
              <a:spcBef>
                <a:spcPts val="1000"/>
              </a:spcBef>
              <a:spcAft>
                <a:spcPts val="0"/>
              </a:spcAft>
              <a:buSzPts val="1800"/>
              <a:buChar char="•"/>
              <a:defRPr/>
            </a:lvl6pPr>
            <a:lvl7pPr marL="3200400" lvl="6" indent="-342900" algn="l">
              <a:spcBef>
                <a:spcPts val="1000"/>
              </a:spcBef>
              <a:spcAft>
                <a:spcPts val="0"/>
              </a:spcAft>
              <a:buSzPts val="1800"/>
              <a:buChar char="•"/>
              <a:defRPr/>
            </a:lvl7pPr>
            <a:lvl8pPr marL="3657600" lvl="7" indent="-342900" algn="l">
              <a:spcBef>
                <a:spcPts val="1000"/>
              </a:spcBef>
              <a:spcAft>
                <a:spcPts val="0"/>
              </a:spcAft>
              <a:buSzPts val="1800"/>
              <a:buChar char="•"/>
              <a:defRPr/>
            </a:lvl8pPr>
            <a:lvl9pPr marL="4114800" lvl="8" indent="-342900" algn="l">
              <a:spcBef>
                <a:spcPts val="1000"/>
              </a:spcBef>
              <a:spcAft>
                <a:spcPts val="1000"/>
              </a:spcAft>
              <a:buSzPts val="1800"/>
              <a:buChar char="•"/>
              <a:defRPr/>
            </a:lvl9pPr>
          </a:lstStyle>
          <a:p>
            <a:endParaRPr/>
          </a:p>
        </p:txBody>
      </p:sp>
      <p:sp>
        <p:nvSpPr>
          <p:cNvPr id="68" name="Google Shape;68;p18"/>
          <p:cNvSpPr txBox="1">
            <a:spLocks noGrp="1"/>
          </p:cNvSpPr>
          <p:nvPr>
            <p:ph type="body" idx="2"/>
          </p:nvPr>
        </p:nvSpPr>
        <p:spPr>
          <a:xfrm>
            <a:off x="685800" y="3445933"/>
            <a:ext cx="3680885"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600"/>
              <a:buNone/>
              <a:defRPr sz="16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69" name="Google Shape;69;p18"/>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pic>
        <p:nvPicPr>
          <p:cNvPr id="73" name="Google Shape;73;p19" descr="Celestia-R1---OverlayContentHD.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74" name="Google Shape;74;p19"/>
          <p:cNvSpPr txBox="1">
            <a:spLocks noGrp="1"/>
          </p:cNvSpPr>
          <p:nvPr>
            <p:ph type="title"/>
          </p:nvPr>
        </p:nvSpPr>
        <p:spPr>
          <a:xfrm>
            <a:off x="685800" y="1600200"/>
            <a:ext cx="6164653"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2800"/>
              <a:buFont typeface="Calibri"/>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9"/>
          <p:cNvSpPr>
            <a:spLocks noGrp="1"/>
          </p:cNvSpPr>
          <p:nvPr>
            <p:ph type="pic" idx="2"/>
          </p:nvPr>
        </p:nvSpPr>
        <p:spPr>
          <a:xfrm>
            <a:off x="7536253" y="914400"/>
            <a:ext cx="3280974" cy="4572000"/>
          </a:xfrm>
          <a:prstGeom prst="roundRect">
            <a:avLst>
              <a:gd name="adj" fmla="val 4280"/>
            </a:avLst>
          </a:prstGeom>
          <a:no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sp>
      <p:sp>
        <p:nvSpPr>
          <p:cNvPr id="76" name="Google Shape;76;p19"/>
          <p:cNvSpPr txBox="1">
            <a:spLocks noGrp="1"/>
          </p:cNvSpPr>
          <p:nvPr>
            <p:ph type="body" idx="1"/>
          </p:nvPr>
        </p:nvSpPr>
        <p:spPr>
          <a:xfrm>
            <a:off x="685800" y="2971800"/>
            <a:ext cx="6164653" cy="1828800"/>
          </a:xfrm>
          <a:prstGeom prst="rect">
            <a:avLst/>
          </a:prstGeom>
          <a:noFill/>
          <a:ln>
            <a:noFill/>
          </a:ln>
        </p:spPr>
        <p:txBody>
          <a:bodyPr spcFirstLastPara="1" wrap="square" lIns="91425" tIns="45700" rIns="91425" bIns="45700" anchor="t" anchorCtr="0">
            <a:normAutofit/>
          </a:bodyPr>
          <a:lstStyle>
            <a:lvl1pPr marL="457200" lvl="0" indent="-228600" algn="l">
              <a:spcBef>
                <a:spcPts val="0"/>
              </a:spcBef>
              <a:spcAft>
                <a:spcPts val="0"/>
              </a:spcAft>
              <a:buSzPts val="1800"/>
              <a:buNone/>
              <a:defRPr sz="1800"/>
            </a:lvl1pPr>
            <a:lvl2pPr marL="914400" lvl="1" indent="-228600" algn="l">
              <a:spcBef>
                <a:spcPts val="1000"/>
              </a:spcBef>
              <a:spcAft>
                <a:spcPts val="0"/>
              </a:spcAft>
              <a:buSzPts val="1200"/>
              <a:buNone/>
              <a:defRPr sz="1200"/>
            </a:lvl2pPr>
            <a:lvl3pPr marL="1371600" lvl="2" indent="-228600" algn="l">
              <a:spcBef>
                <a:spcPts val="1000"/>
              </a:spcBef>
              <a:spcAft>
                <a:spcPts val="0"/>
              </a:spcAft>
              <a:buSzPts val="1000"/>
              <a:buNone/>
              <a:defRPr sz="1000"/>
            </a:lvl3pPr>
            <a:lvl4pPr marL="1828800" lvl="3" indent="-228600" algn="l">
              <a:spcBef>
                <a:spcPts val="1000"/>
              </a:spcBef>
              <a:spcAft>
                <a:spcPts val="0"/>
              </a:spcAft>
              <a:buSzPts val="900"/>
              <a:buNone/>
              <a:defRPr sz="900"/>
            </a:lvl4pPr>
            <a:lvl5pPr marL="2286000" lvl="4" indent="-228600" algn="l">
              <a:spcBef>
                <a:spcPts val="1000"/>
              </a:spcBef>
              <a:spcAft>
                <a:spcPts val="0"/>
              </a:spcAft>
              <a:buSzPts val="900"/>
              <a:buNone/>
              <a:defRPr sz="900"/>
            </a:lvl5pPr>
            <a:lvl6pPr marL="2743200" lvl="5" indent="-228600" algn="l">
              <a:spcBef>
                <a:spcPts val="1000"/>
              </a:spcBef>
              <a:spcAft>
                <a:spcPts val="0"/>
              </a:spcAft>
              <a:buSzPts val="900"/>
              <a:buNone/>
              <a:defRPr sz="900"/>
            </a:lvl6pPr>
            <a:lvl7pPr marL="3200400" lvl="6" indent="-228600" algn="l">
              <a:spcBef>
                <a:spcPts val="1000"/>
              </a:spcBef>
              <a:spcAft>
                <a:spcPts val="0"/>
              </a:spcAft>
              <a:buSzPts val="900"/>
              <a:buNone/>
              <a:defRPr sz="900"/>
            </a:lvl7pPr>
            <a:lvl8pPr marL="3657600" lvl="7" indent="-228600" algn="l">
              <a:spcBef>
                <a:spcPts val="1000"/>
              </a:spcBef>
              <a:spcAft>
                <a:spcPts val="0"/>
              </a:spcAft>
              <a:buSzPts val="900"/>
              <a:buNone/>
              <a:defRPr sz="900"/>
            </a:lvl8pPr>
            <a:lvl9pPr marL="4114800" lvl="8" indent="-228600" algn="l">
              <a:spcBef>
                <a:spcPts val="1000"/>
              </a:spcBef>
              <a:spcAft>
                <a:spcPts val="1000"/>
              </a:spcAft>
              <a:buSzPts val="900"/>
              <a:buNone/>
              <a:defRPr sz="900"/>
            </a:lvl9pPr>
          </a:lstStyle>
          <a:p>
            <a:endParaRPr/>
          </a:p>
        </p:txBody>
      </p:sp>
      <p:sp>
        <p:nvSpPr>
          <p:cNvPr id="77" name="Google Shape;77;p19"/>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lt1"/>
              </a:buClr>
              <a:buSzPts val="3600"/>
              <a:buFont typeface="Calibri"/>
              <a:buNone/>
              <a:defRPr sz="36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1" name="Google Shape;11;p10"/>
          <p:cNvSpPr txBox="1">
            <a:spLocks noGrp="1"/>
          </p:cNvSpPr>
          <p:nvPr>
            <p:ph type="body" idx="1"/>
          </p:nvPr>
        </p:nvSpPr>
        <p:spPr>
          <a:xfrm>
            <a:off x="685801" y="2142067"/>
            <a:ext cx="10131425" cy="3649133"/>
          </a:xfrm>
          <a:prstGeom prst="rect">
            <a:avLst/>
          </a:prstGeom>
          <a:noFill/>
          <a:ln>
            <a:noFill/>
          </a:ln>
        </p:spPr>
        <p:txBody>
          <a:bodyPr spcFirstLastPara="1" wrap="square" lIns="91425" tIns="45700" rIns="91425" bIns="45700" anchor="ctr" anchorCtr="0">
            <a:normAutofit/>
          </a:bodyPr>
          <a:lstStyle>
            <a:lvl1pPr marL="457200" marR="0" lvl="0" indent="-342900" algn="l" rtl="0">
              <a:spcBef>
                <a:spcPts val="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1pPr>
            <a:lvl2pPr marL="914400" marR="0" lvl="1" indent="-330200" algn="l" rtl="0">
              <a:spcBef>
                <a:spcPts val="1000"/>
              </a:spcBef>
              <a:spcAft>
                <a:spcPts val="0"/>
              </a:spcAft>
              <a:buClr>
                <a:schemeClr val="lt1"/>
              </a:buClr>
              <a:buSzPts val="1600"/>
              <a:buFont typeface="Arial"/>
              <a:buChar char="•"/>
              <a:defRPr sz="1600" b="0" i="0" u="none" strike="noStrike" cap="none">
                <a:solidFill>
                  <a:schemeClr val="lt1"/>
                </a:solidFill>
                <a:latin typeface="Calibri"/>
                <a:ea typeface="Calibri"/>
                <a:cs typeface="Calibri"/>
                <a:sym typeface="Calibri"/>
              </a:defRPr>
            </a:lvl2pPr>
            <a:lvl3pPr marL="1371600" marR="0" lvl="2" indent="-317500" algn="l" rtl="0">
              <a:spcBef>
                <a:spcPts val="1000"/>
              </a:spcBef>
              <a:spcAft>
                <a:spcPts val="0"/>
              </a:spcAft>
              <a:buClr>
                <a:schemeClr val="lt1"/>
              </a:buClr>
              <a:buSzPts val="1400"/>
              <a:buFont typeface="Arial"/>
              <a:buChar char="•"/>
              <a:defRPr sz="1400" b="0" i="0" u="none" strike="noStrike" cap="none">
                <a:solidFill>
                  <a:schemeClr val="lt1"/>
                </a:solidFill>
                <a:latin typeface="Calibri"/>
                <a:ea typeface="Calibri"/>
                <a:cs typeface="Calibri"/>
                <a:sym typeface="Calibri"/>
              </a:defRPr>
            </a:lvl3pPr>
            <a:lvl4pPr marL="1828800" marR="0" lvl="3"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4pPr>
            <a:lvl5pPr marL="2286000" marR="0" lvl="4"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5pPr>
            <a:lvl6pPr marL="2743200" marR="0" lvl="5"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6pPr>
            <a:lvl7pPr marL="3200400" marR="0" lvl="6"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1000"/>
              </a:spcBef>
              <a:spcAft>
                <a:spcPts val="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8pPr>
            <a:lvl9pPr marL="4114800" marR="0" lvl="8" indent="-304800" algn="l" rtl="0">
              <a:spcBef>
                <a:spcPts val="1000"/>
              </a:spcBef>
              <a:spcAft>
                <a:spcPts val="1000"/>
              </a:spcAft>
              <a:buClr>
                <a:schemeClr val="lt1"/>
              </a:buClr>
              <a:buSzPts val="1200"/>
              <a:buFont typeface="Arial"/>
              <a:buChar char="•"/>
              <a:defRPr sz="1200" b="0" i="0" u="none" strike="noStrike" cap="none">
                <a:solidFill>
                  <a:schemeClr val="lt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589660" y="5870575"/>
            <a:ext cx="1600200" cy="3778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10266060" y="5870575"/>
            <a:ext cx="551167" cy="3778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lt1"/>
                </a:solidFill>
                <a:latin typeface="Calibri"/>
                <a:ea typeface="Calibri"/>
                <a:cs typeface="Calibri"/>
                <a:sym typeface="Calibri"/>
              </a:defRPr>
            </a:lvl1pPr>
            <a:lvl2pPr marL="0" marR="0" lvl="1" indent="0" algn="r" rtl="0">
              <a:spcBef>
                <a:spcPts val="0"/>
              </a:spcBef>
              <a:buNone/>
              <a:defRPr sz="1000" b="0" i="0" u="none" strike="noStrike" cap="none">
                <a:solidFill>
                  <a:schemeClr val="lt1"/>
                </a:solidFill>
                <a:latin typeface="Calibri"/>
                <a:ea typeface="Calibri"/>
                <a:cs typeface="Calibri"/>
                <a:sym typeface="Calibri"/>
              </a:defRPr>
            </a:lvl2pPr>
            <a:lvl3pPr marL="0" marR="0" lvl="2" indent="0" algn="r" rtl="0">
              <a:spcBef>
                <a:spcPts val="0"/>
              </a:spcBef>
              <a:buNone/>
              <a:defRPr sz="1000" b="0" i="0" u="none" strike="noStrike" cap="none">
                <a:solidFill>
                  <a:schemeClr val="lt1"/>
                </a:solidFill>
                <a:latin typeface="Calibri"/>
                <a:ea typeface="Calibri"/>
                <a:cs typeface="Calibri"/>
                <a:sym typeface="Calibri"/>
              </a:defRPr>
            </a:lvl3pPr>
            <a:lvl4pPr marL="0" marR="0" lvl="3" indent="0" algn="r" rtl="0">
              <a:spcBef>
                <a:spcPts val="0"/>
              </a:spcBef>
              <a:buNone/>
              <a:defRPr sz="1000" b="0" i="0" u="none" strike="noStrike" cap="none">
                <a:solidFill>
                  <a:schemeClr val="lt1"/>
                </a:solidFill>
                <a:latin typeface="Calibri"/>
                <a:ea typeface="Calibri"/>
                <a:cs typeface="Calibri"/>
                <a:sym typeface="Calibri"/>
              </a:defRPr>
            </a:lvl4pPr>
            <a:lvl5pPr marL="0" marR="0" lvl="4" indent="0" algn="r" rtl="0">
              <a:spcBef>
                <a:spcPts val="0"/>
              </a:spcBef>
              <a:buNone/>
              <a:defRPr sz="1000" b="0" i="0" u="none" strike="noStrike" cap="none">
                <a:solidFill>
                  <a:schemeClr val="lt1"/>
                </a:solidFill>
                <a:latin typeface="Calibri"/>
                <a:ea typeface="Calibri"/>
                <a:cs typeface="Calibri"/>
                <a:sym typeface="Calibri"/>
              </a:defRPr>
            </a:lvl5pPr>
            <a:lvl6pPr marL="0" marR="0" lvl="5" indent="0" algn="r" rtl="0">
              <a:spcBef>
                <a:spcPts val="0"/>
              </a:spcBef>
              <a:buNone/>
              <a:defRPr sz="1000" b="0" i="0" u="none" strike="noStrike" cap="none">
                <a:solidFill>
                  <a:schemeClr val="lt1"/>
                </a:solidFill>
                <a:latin typeface="Calibri"/>
                <a:ea typeface="Calibri"/>
                <a:cs typeface="Calibri"/>
                <a:sym typeface="Calibri"/>
              </a:defRPr>
            </a:lvl6pPr>
            <a:lvl7pPr marL="0" marR="0" lvl="6" indent="0" algn="r" rtl="0">
              <a:spcBef>
                <a:spcPts val="0"/>
              </a:spcBef>
              <a:buNone/>
              <a:defRPr sz="1000" b="0" i="0" u="none" strike="noStrike" cap="none">
                <a:solidFill>
                  <a:schemeClr val="lt1"/>
                </a:solidFill>
                <a:latin typeface="Calibri"/>
                <a:ea typeface="Calibri"/>
                <a:cs typeface="Calibri"/>
                <a:sym typeface="Calibri"/>
              </a:defRPr>
            </a:lvl7pPr>
            <a:lvl8pPr marL="0" marR="0" lvl="7" indent="0" algn="r" rtl="0">
              <a:spcBef>
                <a:spcPts val="0"/>
              </a:spcBef>
              <a:buNone/>
              <a:defRPr sz="1000" b="0" i="0" u="none" strike="noStrike" cap="none">
                <a:solidFill>
                  <a:schemeClr val="lt1"/>
                </a:solidFill>
                <a:latin typeface="Calibri"/>
                <a:ea typeface="Calibri"/>
                <a:cs typeface="Calibri"/>
                <a:sym typeface="Calibri"/>
              </a:defRPr>
            </a:lvl8pPr>
            <a:lvl9pPr marL="0" marR="0" lvl="8" indent="0" algn="r" rtl="0">
              <a:spcBef>
                <a:spcPts val="0"/>
              </a:spcBef>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pic>
        <p:nvPicPr>
          <p:cNvPr id="148" name="Google Shape;148;p1" descr="Close-up of woman's hands typing and using a trackpad on a laptop with mug"/>
          <p:cNvPicPr preferRelativeResize="0"/>
          <p:nvPr/>
        </p:nvPicPr>
        <p:blipFill rotWithShape="1">
          <a:blip r:embed="rId4">
            <a:alphaModFix/>
          </a:blip>
          <a:srcRect l="24345" t="9091" r="11008" b="1"/>
          <a:stretch/>
        </p:blipFill>
        <p:spPr>
          <a:xfrm>
            <a:off x="20" y="10"/>
            <a:ext cx="12191980" cy="6857990"/>
          </a:xfrm>
          <a:prstGeom prst="rect">
            <a:avLst/>
          </a:prstGeom>
          <a:noFill/>
          <a:ln>
            <a:noFill/>
          </a:ln>
        </p:spPr>
      </p:pic>
      <p:pic>
        <p:nvPicPr>
          <p:cNvPr id="149" name="Google Shape;149;p1"/>
          <p:cNvPicPr preferRelativeResize="0"/>
          <p:nvPr/>
        </p:nvPicPr>
        <p:blipFill rotWithShape="1">
          <a:blip r:embed="rId5">
            <a:alphaModFix/>
          </a:blip>
          <a:srcRect/>
          <a:stretch/>
        </p:blipFill>
        <p:spPr>
          <a:xfrm>
            <a:off x="0" y="0"/>
            <a:ext cx="12188825" cy="6856214"/>
          </a:xfrm>
          <a:prstGeom prst="rect">
            <a:avLst/>
          </a:prstGeom>
          <a:noFill/>
          <a:ln>
            <a:noFill/>
          </a:ln>
        </p:spPr>
      </p:pic>
      <p:sp>
        <p:nvSpPr>
          <p:cNvPr id="150" name="Google Shape;150;p1"/>
          <p:cNvSpPr/>
          <p:nvPr/>
        </p:nvSpPr>
        <p:spPr>
          <a:xfrm>
            <a:off x="5827529" y="660400"/>
            <a:ext cx="6381405" cy="6214533"/>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dk1">
              <a:alpha val="60000"/>
            </a:schemeClr>
          </a:solid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51" name="Google Shape;151;p1"/>
          <p:cNvSpPr/>
          <p:nvPr/>
        </p:nvSpPr>
        <p:spPr>
          <a:xfrm>
            <a:off x="5281603" y="104899"/>
            <a:ext cx="6896713" cy="6005491"/>
          </a:xfrm>
          <a:custGeom>
            <a:avLst/>
            <a:gdLst/>
            <a:ahLst/>
            <a:cxnLst/>
            <a:rect l="l" t="t" r="r" b="b"/>
            <a:pathLst>
              <a:path w="6896713" h="6005491" extrusionOk="0">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52" name="Google Shape;152;p1"/>
          <p:cNvGrpSpPr/>
          <p:nvPr/>
        </p:nvGrpSpPr>
        <p:grpSpPr>
          <a:xfrm>
            <a:off x="5516218" y="331504"/>
            <a:ext cx="6675782" cy="5276654"/>
            <a:chOff x="5516218" y="331504"/>
            <a:chExt cx="6675782" cy="5276654"/>
          </a:xfrm>
        </p:grpSpPr>
        <p:cxnSp>
          <p:nvCxnSpPr>
            <p:cNvPr id="153" name="Google Shape;153;p1"/>
            <p:cNvCxnSpPr/>
            <p:nvPr/>
          </p:nvCxnSpPr>
          <p:spPr>
            <a:xfrm flipH="1">
              <a:off x="9266830" y="33150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54" name="Google Shape;154;p1"/>
            <p:cNvCxnSpPr/>
            <p:nvPr/>
          </p:nvCxnSpPr>
          <p:spPr>
            <a:xfrm rot="120000" flipH="1">
              <a:off x="9408861" y="33832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55" name="Google Shape;155;p1"/>
            <p:cNvCxnSpPr/>
            <p:nvPr/>
          </p:nvCxnSpPr>
          <p:spPr>
            <a:xfrm rot="240000" flipH="1">
              <a:off x="9551700" y="347636"/>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56" name="Google Shape;156;p1"/>
            <p:cNvCxnSpPr/>
            <p:nvPr/>
          </p:nvCxnSpPr>
          <p:spPr>
            <a:xfrm rot="360000" flipH="1">
              <a:off x="9688748" y="36808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57" name="Google Shape;157;p1"/>
            <p:cNvCxnSpPr/>
            <p:nvPr/>
          </p:nvCxnSpPr>
          <p:spPr>
            <a:xfrm rot="540000" flipH="1">
              <a:off x="9824866" y="38922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58" name="Google Shape;158;p1"/>
            <p:cNvCxnSpPr/>
            <p:nvPr/>
          </p:nvCxnSpPr>
          <p:spPr>
            <a:xfrm rot="660000" flipH="1">
              <a:off x="9966867" y="417549"/>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59" name="Google Shape;159;p1"/>
            <p:cNvCxnSpPr/>
            <p:nvPr/>
          </p:nvCxnSpPr>
          <p:spPr>
            <a:xfrm rot="780000" flipH="1">
              <a:off x="10104425" y="44587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0" name="Google Shape;160;p1"/>
            <p:cNvCxnSpPr/>
            <p:nvPr/>
          </p:nvCxnSpPr>
          <p:spPr>
            <a:xfrm rot="900000" flipH="1">
              <a:off x="10240513" y="47948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1" name="Google Shape;161;p1"/>
            <p:cNvCxnSpPr/>
            <p:nvPr/>
          </p:nvCxnSpPr>
          <p:spPr>
            <a:xfrm rot="1080000" flipH="1">
              <a:off x="10373882" y="52435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2" name="Google Shape;162;p1"/>
            <p:cNvCxnSpPr/>
            <p:nvPr/>
          </p:nvCxnSpPr>
          <p:spPr>
            <a:xfrm rot="1200000" flipH="1">
              <a:off x="10505632" y="57062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3" name="Google Shape;163;p1"/>
            <p:cNvCxnSpPr/>
            <p:nvPr/>
          </p:nvCxnSpPr>
          <p:spPr>
            <a:xfrm rot="1320000" flipH="1">
              <a:off x="10637382" y="62134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4" name="Google Shape;164;p1"/>
            <p:cNvCxnSpPr/>
            <p:nvPr/>
          </p:nvCxnSpPr>
          <p:spPr>
            <a:xfrm rot="1440000" flipH="1">
              <a:off x="10760965" y="690439"/>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5" name="Google Shape;165;p1"/>
            <p:cNvCxnSpPr/>
            <p:nvPr/>
          </p:nvCxnSpPr>
          <p:spPr>
            <a:xfrm rot="1620000" flipH="1">
              <a:off x="10888991" y="75509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6" name="Google Shape;166;p1"/>
            <p:cNvCxnSpPr/>
            <p:nvPr/>
          </p:nvCxnSpPr>
          <p:spPr>
            <a:xfrm rot="1740000" flipH="1">
              <a:off x="11010193" y="81974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7" name="Google Shape;167;p1"/>
            <p:cNvCxnSpPr/>
            <p:nvPr/>
          </p:nvCxnSpPr>
          <p:spPr>
            <a:xfrm rot="1860000" flipH="1">
              <a:off x="11129014" y="895662"/>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8" name="Google Shape;168;p1"/>
            <p:cNvCxnSpPr/>
            <p:nvPr/>
          </p:nvCxnSpPr>
          <p:spPr>
            <a:xfrm rot="1980000" flipH="1">
              <a:off x="11249872" y="96809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69" name="Google Shape;169;p1"/>
            <p:cNvCxnSpPr/>
            <p:nvPr/>
          </p:nvCxnSpPr>
          <p:spPr>
            <a:xfrm rot="2160000" flipH="1">
              <a:off x="11366875" y="104808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0" name="Google Shape;170;p1"/>
            <p:cNvCxnSpPr/>
            <p:nvPr/>
          </p:nvCxnSpPr>
          <p:spPr>
            <a:xfrm rot="2280000" flipH="1">
              <a:off x="11474058" y="113152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1" name="Google Shape;171;p1"/>
            <p:cNvCxnSpPr/>
            <p:nvPr/>
          </p:nvCxnSpPr>
          <p:spPr>
            <a:xfrm rot="2400000" flipH="1">
              <a:off x="11583303" y="122179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2" name="Google Shape;172;p1"/>
            <p:cNvCxnSpPr/>
            <p:nvPr/>
          </p:nvCxnSpPr>
          <p:spPr>
            <a:xfrm rot="2520000" flipH="1">
              <a:off x="11685344" y="1321772"/>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3" name="Google Shape;173;p1"/>
            <p:cNvCxnSpPr/>
            <p:nvPr/>
          </p:nvCxnSpPr>
          <p:spPr>
            <a:xfrm rot="2700000" flipH="1">
              <a:off x="11787704" y="141763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4" name="Google Shape;174;p1"/>
            <p:cNvCxnSpPr/>
            <p:nvPr/>
          </p:nvCxnSpPr>
          <p:spPr>
            <a:xfrm rot="2820000" flipH="1">
              <a:off x="11880859" y="151793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5" name="Google Shape;175;p1"/>
            <p:cNvCxnSpPr/>
            <p:nvPr/>
          </p:nvCxnSpPr>
          <p:spPr>
            <a:xfrm rot="2940000" flipH="1">
              <a:off x="11969252" y="1627437"/>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6" name="Google Shape;176;p1"/>
            <p:cNvCxnSpPr/>
            <p:nvPr/>
          </p:nvCxnSpPr>
          <p:spPr>
            <a:xfrm rot="3060000" flipH="1">
              <a:off x="12062016" y="173601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7" name="Google Shape;177;p1"/>
            <p:cNvCxnSpPr/>
            <p:nvPr/>
          </p:nvCxnSpPr>
          <p:spPr>
            <a:xfrm flipH="1">
              <a:off x="12074680" y="1910249"/>
              <a:ext cx="117320" cy="82912"/>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8" name="Google Shape;178;p1"/>
            <p:cNvCxnSpPr/>
            <p:nvPr/>
          </p:nvCxnSpPr>
          <p:spPr>
            <a:xfrm flipH="1">
              <a:off x="12149943" y="2083594"/>
              <a:ext cx="39676" cy="21436"/>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79" name="Google Shape;179;p1"/>
            <p:cNvCxnSpPr/>
            <p:nvPr/>
          </p:nvCxnSpPr>
          <p:spPr>
            <a:xfrm rot="-180000" flipH="1">
              <a:off x="9127990" y="33425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0" name="Google Shape;180;p1"/>
            <p:cNvCxnSpPr/>
            <p:nvPr/>
          </p:nvCxnSpPr>
          <p:spPr>
            <a:xfrm rot="-300000" flipH="1">
              <a:off x="8987576" y="33663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1" name="Google Shape;181;p1"/>
            <p:cNvCxnSpPr/>
            <p:nvPr/>
          </p:nvCxnSpPr>
          <p:spPr>
            <a:xfrm rot="-420000" flipH="1">
              <a:off x="8844859" y="351176"/>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2" name="Google Shape;182;p1"/>
            <p:cNvCxnSpPr/>
            <p:nvPr/>
          </p:nvCxnSpPr>
          <p:spPr>
            <a:xfrm rot="-540000" flipH="1">
              <a:off x="8706904" y="365719"/>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3" name="Google Shape;183;p1"/>
            <p:cNvCxnSpPr/>
            <p:nvPr/>
          </p:nvCxnSpPr>
          <p:spPr>
            <a:xfrm rot="-720000" flipH="1">
              <a:off x="8568008" y="38789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4" name="Google Shape;184;p1"/>
            <p:cNvCxnSpPr/>
            <p:nvPr/>
          </p:nvCxnSpPr>
          <p:spPr>
            <a:xfrm rot="-840000" flipH="1">
              <a:off x="8429112" y="41006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5" name="Google Shape;185;p1"/>
            <p:cNvCxnSpPr/>
            <p:nvPr/>
          </p:nvCxnSpPr>
          <p:spPr>
            <a:xfrm rot="-960000" flipH="1">
              <a:off x="8294968" y="446219"/>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6" name="Google Shape;186;p1"/>
            <p:cNvCxnSpPr/>
            <p:nvPr/>
          </p:nvCxnSpPr>
          <p:spPr>
            <a:xfrm rot="-1080000" flipH="1">
              <a:off x="8160824" y="48237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7" name="Google Shape;187;p1"/>
            <p:cNvCxnSpPr/>
            <p:nvPr/>
          </p:nvCxnSpPr>
          <p:spPr>
            <a:xfrm rot="-1260000" flipH="1">
              <a:off x="8027689" y="53184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8" name="Google Shape;188;p1"/>
            <p:cNvCxnSpPr/>
            <p:nvPr/>
          </p:nvCxnSpPr>
          <p:spPr>
            <a:xfrm rot="-1380000" flipH="1">
              <a:off x="7894554" y="58132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89" name="Google Shape;189;p1"/>
            <p:cNvCxnSpPr/>
            <p:nvPr/>
          </p:nvCxnSpPr>
          <p:spPr>
            <a:xfrm rot="-1500000" flipH="1">
              <a:off x="7761419" y="63079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0" name="Google Shape;190;p1"/>
            <p:cNvCxnSpPr/>
            <p:nvPr/>
          </p:nvCxnSpPr>
          <p:spPr>
            <a:xfrm rot="-1620000" flipH="1">
              <a:off x="7636645" y="68980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1" name="Google Shape;191;p1"/>
            <p:cNvCxnSpPr/>
            <p:nvPr/>
          </p:nvCxnSpPr>
          <p:spPr>
            <a:xfrm rot="-1800000" flipH="1">
              <a:off x="7511871" y="75119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2" name="Google Shape;192;p1"/>
            <p:cNvCxnSpPr/>
            <p:nvPr/>
          </p:nvCxnSpPr>
          <p:spPr>
            <a:xfrm rot="-1920000" flipH="1">
              <a:off x="7387899" y="81977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3" name="Google Shape;193;p1"/>
            <p:cNvCxnSpPr/>
            <p:nvPr/>
          </p:nvCxnSpPr>
          <p:spPr>
            <a:xfrm rot="-2040000" flipH="1">
              <a:off x="7268530" y="89316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4" name="Google Shape;194;p1"/>
            <p:cNvCxnSpPr/>
            <p:nvPr/>
          </p:nvCxnSpPr>
          <p:spPr>
            <a:xfrm rot="-2160000" flipH="1">
              <a:off x="7152030" y="97658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5" name="Google Shape;195;p1"/>
            <p:cNvCxnSpPr/>
            <p:nvPr/>
          </p:nvCxnSpPr>
          <p:spPr>
            <a:xfrm rot="-2340000" flipH="1">
              <a:off x="7041695" y="106002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6" name="Google Shape;196;p1"/>
            <p:cNvCxnSpPr/>
            <p:nvPr/>
          </p:nvCxnSpPr>
          <p:spPr>
            <a:xfrm rot="-2460000" flipH="1">
              <a:off x="6931360" y="1143466"/>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7" name="Google Shape;197;p1"/>
            <p:cNvCxnSpPr/>
            <p:nvPr/>
          </p:nvCxnSpPr>
          <p:spPr>
            <a:xfrm rot="-2580000" flipH="1">
              <a:off x="6819070" y="123586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8" name="Google Shape;198;p1"/>
            <p:cNvCxnSpPr/>
            <p:nvPr/>
          </p:nvCxnSpPr>
          <p:spPr>
            <a:xfrm rot="-2700000" flipH="1">
              <a:off x="6721359" y="1332746"/>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199" name="Google Shape;199;p1"/>
            <p:cNvCxnSpPr/>
            <p:nvPr/>
          </p:nvCxnSpPr>
          <p:spPr>
            <a:xfrm rot="-2880000" flipH="1">
              <a:off x="6617467" y="142942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0" name="Google Shape;200;p1"/>
            <p:cNvCxnSpPr/>
            <p:nvPr/>
          </p:nvCxnSpPr>
          <p:spPr>
            <a:xfrm rot="-3000000" flipH="1">
              <a:off x="6520032" y="152728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1" name="Google Shape;201;p1"/>
            <p:cNvCxnSpPr/>
            <p:nvPr/>
          </p:nvCxnSpPr>
          <p:spPr>
            <a:xfrm rot="-3120000" flipH="1">
              <a:off x="6429579" y="164161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2" name="Google Shape;202;p1"/>
            <p:cNvCxnSpPr/>
            <p:nvPr/>
          </p:nvCxnSpPr>
          <p:spPr>
            <a:xfrm rot="-3240000" flipH="1">
              <a:off x="6340532" y="175042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3" name="Google Shape;203;p1"/>
            <p:cNvCxnSpPr/>
            <p:nvPr/>
          </p:nvCxnSpPr>
          <p:spPr>
            <a:xfrm rot="-3420000" flipH="1">
              <a:off x="6261757" y="186017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4" name="Google Shape;204;p1"/>
            <p:cNvCxnSpPr/>
            <p:nvPr/>
          </p:nvCxnSpPr>
          <p:spPr>
            <a:xfrm rot="-3540000" flipH="1">
              <a:off x="6184144" y="1979619"/>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5" name="Google Shape;205;p1"/>
            <p:cNvCxnSpPr/>
            <p:nvPr/>
          </p:nvCxnSpPr>
          <p:spPr>
            <a:xfrm rot="-3660000" flipH="1">
              <a:off x="6106531" y="209906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6" name="Google Shape;206;p1"/>
            <p:cNvCxnSpPr/>
            <p:nvPr/>
          </p:nvCxnSpPr>
          <p:spPr>
            <a:xfrm rot="-3780000" flipH="1">
              <a:off x="6043206" y="2222556"/>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7" name="Google Shape;207;p1"/>
            <p:cNvCxnSpPr/>
            <p:nvPr/>
          </p:nvCxnSpPr>
          <p:spPr>
            <a:xfrm rot="-3960000" flipH="1">
              <a:off x="5978913" y="234430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8" name="Google Shape;208;p1"/>
            <p:cNvCxnSpPr/>
            <p:nvPr/>
          </p:nvCxnSpPr>
          <p:spPr>
            <a:xfrm rot="-4080000" flipH="1">
              <a:off x="5912438" y="247067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09" name="Google Shape;209;p1"/>
            <p:cNvCxnSpPr/>
            <p:nvPr/>
          </p:nvCxnSpPr>
          <p:spPr>
            <a:xfrm rot="-4200000" flipH="1">
              <a:off x="5858875" y="2600922"/>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0" name="Google Shape;210;p1"/>
            <p:cNvCxnSpPr/>
            <p:nvPr/>
          </p:nvCxnSpPr>
          <p:spPr>
            <a:xfrm rot="-4320000" flipH="1">
              <a:off x="5808182" y="273404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1" name="Google Shape;211;p1"/>
            <p:cNvCxnSpPr/>
            <p:nvPr/>
          </p:nvCxnSpPr>
          <p:spPr>
            <a:xfrm rot="-4500000" flipH="1">
              <a:off x="5773263" y="286686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2" name="Google Shape;212;p1"/>
            <p:cNvCxnSpPr/>
            <p:nvPr/>
          </p:nvCxnSpPr>
          <p:spPr>
            <a:xfrm rot="-4620000" flipH="1">
              <a:off x="5735963" y="300206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3" name="Google Shape;213;p1"/>
            <p:cNvCxnSpPr/>
            <p:nvPr/>
          </p:nvCxnSpPr>
          <p:spPr>
            <a:xfrm rot="-4740000" flipH="1">
              <a:off x="5700105" y="313891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4" name="Google Shape;214;p1"/>
            <p:cNvCxnSpPr/>
            <p:nvPr/>
          </p:nvCxnSpPr>
          <p:spPr>
            <a:xfrm rot="-4860000" flipH="1">
              <a:off x="5665939" y="3275489"/>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5" name="Google Shape;215;p1"/>
            <p:cNvCxnSpPr/>
            <p:nvPr/>
          </p:nvCxnSpPr>
          <p:spPr>
            <a:xfrm rot="-5040000" flipH="1">
              <a:off x="5644476" y="341425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6" name="Google Shape;216;p1"/>
            <p:cNvCxnSpPr/>
            <p:nvPr/>
          </p:nvCxnSpPr>
          <p:spPr>
            <a:xfrm rot="-5160000" flipH="1">
              <a:off x="5626530" y="355462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7" name="Google Shape;217;p1"/>
            <p:cNvCxnSpPr/>
            <p:nvPr/>
          </p:nvCxnSpPr>
          <p:spPr>
            <a:xfrm rot="-5280000" flipH="1">
              <a:off x="5616429" y="3691831"/>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8" name="Google Shape;218;p1"/>
            <p:cNvCxnSpPr/>
            <p:nvPr/>
          </p:nvCxnSpPr>
          <p:spPr>
            <a:xfrm rot="-5400000" flipH="1">
              <a:off x="5611319" y="383537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19" name="Google Shape;219;p1"/>
            <p:cNvCxnSpPr/>
            <p:nvPr/>
          </p:nvCxnSpPr>
          <p:spPr>
            <a:xfrm rot="-5580000" flipH="1">
              <a:off x="5608540" y="3975726"/>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0" name="Google Shape;220;p1"/>
            <p:cNvCxnSpPr/>
            <p:nvPr/>
          </p:nvCxnSpPr>
          <p:spPr>
            <a:xfrm rot="-5700000" flipH="1">
              <a:off x="5605761" y="411607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1" name="Google Shape;221;p1"/>
            <p:cNvCxnSpPr/>
            <p:nvPr/>
          </p:nvCxnSpPr>
          <p:spPr>
            <a:xfrm rot="-5820000" flipH="1">
              <a:off x="5624195" y="425421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2" name="Google Shape;222;p1"/>
            <p:cNvCxnSpPr/>
            <p:nvPr/>
          </p:nvCxnSpPr>
          <p:spPr>
            <a:xfrm rot="-5940000" flipH="1">
              <a:off x="5642629" y="439235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3" name="Google Shape;223;p1"/>
            <p:cNvCxnSpPr/>
            <p:nvPr/>
          </p:nvCxnSpPr>
          <p:spPr>
            <a:xfrm rot="-6120000" flipH="1">
              <a:off x="5654818" y="4536385"/>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4" name="Google Shape;224;p1"/>
            <p:cNvCxnSpPr/>
            <p:nvPr/>
          </p:nvCxnSpPr>
          <p:spPr>
            <a:xfrm rot="-6240000" flipH="1">
              <a:off x="5684446" y="4671367"/>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5" name="Google Shape;225;p1"/>
            <p:cNvCxnSpPr/>
            <p:nvPr/>
          </p:nvCxnSpPr>
          <p:spPr>
            <a:xfrm rot="-6360000" flipH="1">
              <a:off x="5714074" y="4808730"/>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6" name="Google Shape;226;p1"/>
            <p:cNvCxnSpPr/>
            <p:nvPr/>
          </p:nvCxnSpPr>
          <p:spPr>
            <a:xfrm rot="-6480000" flipH="1">
              <a:off x="5748464" y="4948474"/>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7" name="Google Shape;227;p1"/>
            <p:cNvCxnSpPr/>
            <p:nvPr/>
          </p:nvCxnSpPr>
          <p:spPr>
            <a:xfrm rot="-6660000" flipH="1">
              <a:off x="5792091" y="5077607"/>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8" name="Google Shape;228;p1"/>
            <p:cNvCxnSpPr/>
            <p:nvPr/>
          </p:nvCxnSpPr>
          <p:spPr>
            <a:xfrm rot="-6780000" flipH="1">
              <a:off x="5847441" y="5211223"/>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29" name="Google Shape;229;p1"/>
            <p:cNvCxnSpPr/>
            <p:nvPr/>
          </p:nvCxnSpPr>
          <p:spPr>
            <a:xfrm rot="-6900000" flipH="1">
              <a:off x="5900410" y="5342458"/>
              <a:ext cx="3394" cy="182880"/>
            </a:xfrm>
            <a:prstGeom prst="straightConnector1">
              <a:avLst/>
            </a:prstGeom>
            <a:noFill/>
            <a:ln w="9525" cap="rnd" cmpd="sng">
              <a:solidFill>
                <a:srgbClr val="FFFFFF">
                  <a:alpha val="29803"/>
                </a:srgbClr>
              </a:solidFill>
              <a:prstDash val="solid"/>
              <a:round/>
              <a:headEnd type="none" w="sm" len="sm"/>
              <a:tailEnd type="none" w="sm" len="sm"/>
            </a:ln>
          </p:spPr>
        </p:cxnSp>
        <p:cxnSp>
          <p:nvCxnSpPr>
            <p:cNvPr id="230" name="Google Shape;230;p1"/>
            <p:cNvCxnSpPr/>
            <p:nvPr/>
          </p:nvCxnSpPr>
          <p:spPr>
            <a:xfrm rot="-7020000" flipH="1">
              <a:off x="5955760" y="5473693"/>
              <a:ext cx="3394" cy="182880"/>
            </a:xfrm>
            <a:prstGeom prst="straightConnector1">
              <a:avLst/>
            </a:prstGeom>
            <a:noFill/>
            <a:ln w="9525" cap="rnd" cmpd="sng">
              <a:solidFill>
                <a:srgbClr val="FFFFFF">
                  <a:alpha val="29803"/>
                </a:srgbClr>
              </a:solidFill>
              <a:prstDash val="solid"/>
              <a:round/>
              <a:headEnd type="none" w="sm" len="sm"/>
              <a:tailEnd type="none" w="sm" len="sm"/>
            </a:ln>
          </p:spPr>
        </p:cxnSp>
      </p:grpSp>
      <p:sp>
        <p:nvSpPr>
          <p:cNvPr id="231" name="Google Shape;231;p1"/>
          <p:cNvSpPr txBox="1">
            <a:spLocks noGrp="1"/>
          </p:cNvSpPr>
          <p:nvPr>
            <p:ph type="ctrTitle"/>
          </p:nvPr>
        </p:nvSpPr>
        <p:spPr>
          <a:xfrm>
            <a:off x="6646333" y="2032000"/>
            <a:ext cx="4513792" cy="281939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lt1"/>
              </a:buClr>
              <a:buSzPts val="4800"/>
              <a:buFont typeface="Calibri"/>
              <a:buNone/>
            </a:pPr>
            <a:r>
              <a:rPr lang="en-US" b="1" dirty="0"/>
              <a:t>REBRANDING ELEARNING FOR A GLOBAL SAAS COMPANY</a:t>
            </a:r>
            <a:endParaRPr dirty="0"/>
          </a:p>
        </p:txBody>
      </p:sp>
      <p:sp>
        <p:nvSpPr>
          <p:cNvPr id="232" name="Google Shape;232;p1"/>
          <p:cNvSpPr txBox="1"/>
          <p:nvPr/>
        </p:nvSpPr>
        <p:spPr>
          <a:xfrm>
            <a:off x="6646333" y="4851399"/>
            <a:ext cx="4513792" cy="914401"/>
          </a:xfrm>
          <a:prstGeom prst="rect">
            <a:avLst/>
          </a:prstGeom>
          <a:noFill/>
          <a:ln>
            <a:noFill/>
          </a:ln>
        </p:spPr>
        <p:txBody>
          <a:bodyPr spcFirstLastPara="1" wrap="square" lIns="91425" tIns="45700" rIns="91425" bIns="45700" anchor="t" anchorCtr="0">
            <a:normAutofit/>
          </a:bodyPr>
          <a:lstStyle/>
          <a:p>
            <a:pPr marL="0" marR="0" lvl="0" indent="0" algn="r" rtl="0">
              <a:spcBef>
                <a:spcPts val="0"/>
              </a:spcBef>
              <a:spcAft>
                <a:spcPts val="0"/>
              </a:spcAft>
              <a:buNone/>
            </a:pPr>
            <a:r>
              <a:rPr lang="en-US" sz="1800" b="1" i="0" u="none" strike="noStrike" cap="none">
                <a:solidFill>
                  <a:schemeClr val="lt1"/>
                </a:solidFill>
                <a:latin typeface="Calibri"/>
                <a:ea typeface="Calibri"/>
                <a:cs typeface="Calibri"/>
                <a:sym typeface="Calibri"/>
              </a:rPr>
              <a:t>A PORTFOLIO-SAFE CASE STUDY IN VISUAL CONSISTENCY + BUSINESS-ALIGNED TRAINING</a:t>
            </a:r>
            <a:endParaRPr/>
          </a:p>
        </p:txBody>
      </p:sp>
      <p:sp>
        <p:nvSpPr>
          <p:cNvPr id="233" name="Google Shape;233;p1"/>
          <p:cNvSpPr txBox="1">
            <a:spLocks noGrp="1"/>
          </p:cNvSpPr>
          <p:nvPr>
            <p:ph type="ftr" idx="11"/>
          </p:nvPr>
        </p:nvSpPr>
        <p:spPr>
          <a:xfrm>
            <a:off x="6646334" y="5870575"/>
            <a:ext cx="2562980" cy="3778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b="0" i="0" dirty="0">
                <a:solidFill>
                  <a:schemeClr val="lt1"/>
                </a:solidFill>
                <a:latin typeface="Calibri"/>
                <a:ea typeface="Calibri"/>
                <a:cs typeface="Calibri"/>
                <a:sym typeface="Calibri"/>
              </a:rPr>
              <a:t>Michelle Giltner | Instructional Designer</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4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8"/>
        <p:cNvGrpSpPr/>
        <p:nvPr/>
      </p:nvGrpSpPr>
      <p:grpSpPr>
        <a:xfrm>
          <a:off x="0" y="0"/>
          <a:ext cx="0" cy="0"/>
          <a:chOff x="0" y="0"/>
          <a:chExt cx="0" cy="0"/>
        </a:xfrm>
      </p:grpSpPr>
      <p:sp>
        <p:nvSpPr>
          <p:cNvPr id="239" name="Google Shape;239;p2"/>
          <p:cNvSpPr txBox="1">
            <a:spLocks noGrp="1"/>
          </p:cNvSpPr>
          <p:nvPr>
            <p:ph type="title"/>
          </p:nvPr>
        </p:nvSpPr>
        <p:spPr>
          <a:xfrm>
            <a:off x="7865806" y="643463"/>
            <a:ext cx="3706762" cy="16081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b="1"/>
              <a:t>THE BUSINESS CHALLENGE</a:t>
            </a:r>
            <a:endParaRPr/>
          </a:p>
        </p:txBody>
      </p:sp>
      <p:pic>
        <p:nvPicPr>
          <p:cNvPr id="240" name="Google Shape;240;p2" descr="Black puzzle pieces"/>
          <p:cNvPicPr preferRelativeResize="0"/>
          <p:nvPr/>
        </p:nvPicPr>
        <p:blipFill rotWithShape="1">
          <a:blip r:embed="rId4">
            <a:alphaModFix/>
          </a:blip>
          <a:srcRect r="40804" b="1"/>
          <a:stretch/>
        </p:blipFill>
        <p:spPr>
          <a:xfrm>
            <a:off x="20" y="975"/>
            <a:ext cx="7552924" cy="6858000"/>
          </a:xfrm>
          <a:prstGeom prst="rect">
            <a:avLst/>
          </a:prstGeom>
          <a:noFill/>
          <a:ln>
            <a:noFill/>
          </a:ln>
        </p:spPr>
      </p:pic>
      <p:sp>
        <p:nvSpPr>
          <p:cNvPr id="241" name="Google Shape;241;p2"/>
          <p:cNvSpPr txBox="1">
            <a:spLocks noGrp="1"/>
          </p:cNvSpPr>
          <p:nvPr>
            <p:ph type="body" idx="1"/>
          </p:nvPr>
        </p:nvSpPr>
        <p:spPr>
          <a:xfrm>
            <a:off x="7865806" y="2251587"/>
            <a:ext cx="3706762" cy="3972232"/>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dirty="0"/>
              <a:t>Outdated training no longer matched new branding</a:t>
            </a:r>
            <a:endParaRPr dirty="0"/>
          </a:p>
          <a:p>
            <a:pPr marL="285750" lvl="0" indent="-285750" algn="l" rtl="0">
              <a:spcBef>
                <a:spcPts val="1000"/>
              </a:spcBef>
              <a:spcAft>
                <a:spcPts val="0"/>
              </a:spcAft>
              <a:buSzPts val="1800"/>
              <a:buChar char="•"/>
            </a:pPr>
            <a:r>
              <a:rPr lang="en-US" dirty="0"/>
              <a:t>Content was visually inconsistent and difficult to navigate</a:t>
            </a:r>
            <a:endParaRPr dirty="0"/>
          </a:p>
        </p:txBody>
      </p:sp>
      <p:sp>
        <p:nvSpPr>
          <p:cNvPr id="242" name="Google Shape;242;p2"/>
          <p:cNvSpPr txBox="1">
            <a:spLocks noGrp="1"/>
          </p:cNvSpPr>
          <p:nvPr>
            <p:ph type="ftr" idx="11"/>
          </p:nvPr>
        </p:nvSpPr>
        <p:spPr>
          <a:xfrm>
            <a:off x="719663" y="6391687"/>
            <a:ext cx="67629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Michelle Giltner | Instructional Designer</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Google Shape;248;p3"/>
          <p:cNvSpPr txBox="1">
            <a:spLocks noGrp="1"/>
          </p:cNvSpPr>
          <p:nvPr>
            <p:ph type="title"/>
          </p:nvPr>
        </p:nvSpPr>
        <p:spPr>
          <a:xfrm>
            <a:off x="7865806" y="643463"/>
            <a:ext cx="3706762" cy="16081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b="1"/>
              <a:t>MY ROLE AND OBJECTIVES</a:t>
            </a:r>
            <a:endParaRPr/>
          </a:p>
        </p:txBody>
      </p:sp>
      <p:pic>
        <p:nvPicPr>
          <p:cNvPr id="249" name="Google Shape;249;p3" descr="Person writing on a notepad"/>
          <p:cNvPicPr preferRelativeResize="0"/>
          <p:nvPr/>
        </p:nvPicPr>
        <p:blipFill rotWithShape="1">
          <a:blip r:embed="rId4">
            <a:alphaModFix/>
          </a:blip>
          <a:srcRect l="10052" r="2667"/>
          <a:stretch/>
        </p:blipFill>
        <p:spPr>
          <a:xfrm>
            <a:off x="20" y="975"/>
            <a:ext cx="7552924" cy="6858000"/>
          </a:xfrm>
          <a:prstGeom prst="rect">
            <a:avLst/>
          </a:prstGeom>
          <a:noFill/>
          <a:ln>
            <a:noFill/>
          </a:ln>
        </p:spPr>
      </p:pic>
      <p:sp>
        <p:nvSpPr>
          <p:cNvPr id="250" name="Google Shape;250;p3"/>
          <p:cNvSpPr txBox="1">
            <a:spLocks noGrp="1"/>
          </p:cNvSpPr>
          <p:nvPr>
            <p:ph type="body" idx="1"/>
          </p:nvPr>
        </p:nvSpPr>
        <p:spPr>
          <a:xfrm>
            <a:off x="7865806" y="2251587"/>
            <a:ext cx="3706762" cy="3972232"/>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dirty="0"/>
              <a:t>Applied style guide</a:t>
            </a:r>
            <a:endParaRPr dirty="0"/>
          </a:p>
          <a:p>
            <a:pPr marL="285750" lvl="0" indent="-285750" algn="l" rtl="0">
              <a:spcBef>
                <a:spcPts val="1000"/>
              </a:spcBef>
              <a:spcAft>
                <a:spcPts val="0"/>
              </a:spcAft>
              <a:buSzPts val="1800"/>
              <a:buChar char="•"/>
            </a:pPr>
            <a:r>
              <a:rPr lang="en-US" dirty="0"/>
              <a:t>Collaborated with SMEs</a:t>
            </a:r>
            <a:endParaRPr dirty="0"/>
          </a:p>
          <a:p>
            <a:pPr marL="285750" lvl="0" indent="-285750" algn="l" rtl="0">
              <a:spcBef>
                <a:spcPts val="1000"/>
              </a:spcBef>
              <a:spcAft>
                <a:spcPts val="0"/>
              </a:spcAft>
              <a:buSzPts val="1800"/>
              <a:buChar char="•"/>
            </a:pPr>
            <a:r>
              <a:rPr lang="en-US" dirty="0"/>
              <a:t>Used Storyline 360</a:t>
            </a:r>
            <a:endParaRPr dirty="0"/>
          </a:p>
        </p:txBody>
      </p:sp>
      <p:sp>
        <p:nvSpPr>
          <p:cNvPr id="251" name="Google Shape;251;p3"/>
          <p:cNvSpPr txBox="1">
            <a:spLocks noGrp="1"/>
          </p:cNvSpPr>
          <p:nvPr>
            <p:ph type="ftr" idx="11"/>
          </p:nvPr>
        </p:nvSpPr>
        <p:spPr>
          <a:xfrm>
            <a:off x="719663" y="6391687"/>
            <a:ext cx="67629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Michelle Giltner | Instructional Designer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sp>
        <p:nvSpPr>
          <p:cNvPr id="257" name="Google Shape;257;p4"/>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b="1"/>
              <a:t>THE REDESIGN PROCESS</a:t>
            </a:r>
            <a:endParaRPr/>
          </a:p>
        </p:txBody>
      </p:sp>
      <p:sp>
        <p:nvSpPr>
          <p:cNvPr id="258" name="Google Shape;258;p4"/>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Michelle Giltner | Instructional Designer</a:t>
            </a:r>
            <a:endParaRPr/>
          </a:p>
        </p:txBody>
      </p:sp>
      <p:grpSp>
        <p:nvGrpSpPr>
          <p:cNvPr id="259" name="Google Shape;259;p4"/>
          <p:cNvGrpSpPr/>
          <p:nvPr/>
        </p:nvGrpSpPr>
        <p:grpSpPr>
          <a:xfrm>
            <a:off x="1089954" y="2914656"/>
            <a:ext cx="9323116" cy="2368286"/>
            <a:chOff x="404154" y="508256"/>
            <a:chExt cx="9323116" cy="2368286"/>
          </a:xfrm>
        </p:grpSpPr>
        <p:sp>
          <p:nvSpPr>
            <p:cNvPr id="260" name="Google Shape;260;p4"/>
            <p:cNvSpPr/>
            <p:nvPr/>
          </p:nvSpPr>
          <p:spPr>
            <a:xfrm>
              <a:off x="805924" y="508256"/>
              <a:ext cx="1256817" cy="1256817"/>
            </a:xfrm>
            <a:prstGeom prst="round2DiagRect">
              <a:avLst>
                <a:gd name="adj1" fmla="val 29727"/>
                <a:gd name="adj2" fmla="val 0"/>
              </a:avLst>
            </a:prstGeom>
            <a:solidFill>
              <a:srgbClr val="467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1073770" y="776103"/>
              <a:ext cx="721124" cy="721124"/>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404154" y="2156542"/>
              <a:ext cx="206035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txBox="1"/>
            <p:nvPr/>
          </p:nvSpPr>
          <p:spPr>
            <a:xfrm>
              <a:off x="404154" y="2156542"/>
              <a:ext cx="2060357"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CONTENT AUDIT FOR BRANDING AND UX ISSUES</a:t>
              </a:r>
              <a:endParaRPr/>
            </a:p>
          </p:txBody>
        </p:sp>
        <p:sp>
          <p:nvSpPr>
            <p:cNvPr id="264" name="Google Shape;264;p4"/>
            <p:cNvSpPr/>
            <p:nvPr/>
          </p:nvSpPr>
          <p:spPr>
            <a:xfrm>
              <a:off x="3226843" y="508256"/>
              <a:ext cx="1256817" cy="1256817"/>
            </a:xfrm>
            <a:prstGeom prst="round2DiagRect">
              <a:avLst>
                <a:gd name="adj1" fmla="val 29727"/>
                <a:gd name="adj2" fmla="val 0"/>
              </a:avLst>
            </a:prstGeom>
            <a:solidFill>
              <a:srgbClr val="46B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3494690" y="776103"/>
              <a:ext cx="721124" cy="721124"/>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2825074" y="2156542"/>
              <a:ext cx="206035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txBox="1"/>
            <p:nvPr/>
          </p:nvSpPr>
          <p:spPr>
            <a:xfrm>
              <a:off x="2825074" y="2156542"/>
              <a:ext cx="2060357"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APPLIED UPDATED TEMPLATES, FONTS, AND VISUALS</a:t>
              </a:r>
              <a:endParaRPr/>
            </a:p>
          </p:txBody>
        </p:sp>
        <p:sp>
          <p:nvSpPr>
            <p:cNvPr id="268" name="Google Shape;268;p4"/>
            <p:cNvSpPr/>
            <p:nvPr/>
          </p:nvSpPr>
          <p:spPr>
            <a:xfrm>
              <a:off x="5647763" y="508256"/>
              <a:ext cx="1256817" cy="1256817"/>
            </a:xfrm>
            <a:prstGeom prst="round2DiagRect">
              <a:avLst>
                <a:gd name="adj1" fmla="val 29727"/>
                <a:gd name="adj2" fmla="val 0"/>
              </a:avLst>
            </a:prstGeom>
            <a:solidFill>
              <a:srgbClr val="8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5915609" y="776103"/>
              <a:ext cx="721124" cy="721124"/>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5245993" y="2156542"/>
              <a:ext cx="206035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4"/>
            <p:cNvSpPr txBox="1"/>
            <p:nvPr/>
          </p:nvSpPr>
          <p:spPr>
            <a:xfrm>
              <a:off x="5245993" y="2156542"/>
              <a:ext cx="2060357"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REDUCED COGNITIVE LOAD BY CHUNKING INFORMATION</a:t>
              </a:r>
              <a:endParaRPr/>
            </a:p>
          </p:txBody>
        </p:sp>
        <p:sp>
          <p:nvSpPr>
            <p:cNvPr id="272" name="Google Shape;272;p4"/>
            <p:cNvSpPr/>
            <p:nvPr/>
          </p:nvSpPr>
          <p:spPr>
            <a:xfrm>
              <a:off x="8068682" y="508256"/>
              <a:ext cx="1256817" cy="1256817"/>
            </a:xfrm>
            <a:prstGeom prst="round2DiagRect">
              <a:avLst>
                <a:gd name="adj1" fmla="val 29727"/>
                <a:gd name="adj2" fmla="val 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
            <p:cNvSpPr/>
            <p:nvPr/>
          </p:nvSpPr>
          <p:spPr>
            <a:xfrm>
              <a:off x="8336529" y="776103"/>
              <a:ext cx="721124" cy="721124"/>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
            <p:cNvSpPr/>
            <p:nvPr/>
          </p:nvSpPr>
          <p:spPr>
            <a:xfrm>
              <a:off x="7666913" y="2156542"/>
              <a:ext cx="2060357" cy="72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txBox="1"/>
            <p:nvPr/>
          </p:nvSpPr>
          <p:spPr>
            <a:xfrm>
              <a:off x="7666913" y="2156542"/>
              <a:ext cx="2060357"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500"/>
                <a:buFont typeface="Calibri"/>
                <a:buNone/>
              </a:pPr>
              <a:r>
                <a:rPr lang="en-US" sz="1500" b="0" i="0" u="none" strike="noStrike" cap="none">
                  <a:solidFill>
                    <a:schemeClr val="lt1"/>
                  </a:solidFill>
                  <a:latin typeface="Calibri"/>
                  <a:ea typeface="Calibri"/>
                  <a:cs typeface="Calibri"/>
                  <a:sym typeface="Calibri"/>
                </a:rPr>
                <a:t>SHARED DRAFTS FOR SME AND QA TEAM FEEDBACK</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9"/>
        <p:cNvGrpSpPr/>
        <p:nvPr/>
      </p:nvGrpSpPr>
      <p:grpSpPr>
        <a:xfrm>
          <a:off x="0" y="0"/>
          <a:ext cx="0" cy="0"/>
          <a:chOff x="0" y="0"/>
          <a:chExt cx="0" cy="0"/>
        </a:xfrm>
      </p:grpSpPr>
      <p:sp>
        <p:nvSpPr>
          <p:cNvPr id="280" name="Google Shape;280;p5"/>
          <p:cNvSpPr txBox="1">
            <a:spLocks noGrp="1"/>
          </p:cNvSpPr>
          <p:nvPr>
            <p:ph type="title"/>
          </p:nvPr>
        </p:nvSpPr>
        <p:spPr>
          <a:xfrm>
            <a:off x="685801" y="609600"/>
            <a:ext cx="10131425" cy="14562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b="1"/>
              <a:t>DESIGN PRINCIPLES USED</a:t>
            </a:r>
            <a:endParaRPr/>
          </a:p>
        </p:txBody>
      </p:sp>
      <p:sp>
        <p:nvSpPr>
          <p:cNvPr id="281" name="Google Shape;281;p5"/>
          <p:cNvSpPr txBox="1">
            <a:spLocks noGrp="1"/>
          </p:cNvSpPr>
          <p:nvPr>
            <p:ph type="ftr" idx="11"/>
          </p:nvPr>
        </p:nvSpPr>
        <p:spPr>
          <a:xfrm>
            <a:off x="685800" y="5870575"/>
            <a:ext cx="78276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Michelle Giltner | Instructional Designer</a:t>
            </a:r>
            <a:endParaRPr/>
          </a:p>
        </p:txBody>
      </p:sp>
      <p:grpSp>
        <p:nvGrpSpPr>
          <p:cNvPr id="282" name="Google Shape;282;p5"/>
          <p:cNvGrpSpPr/>
          <p:nvPr/>
        </p:nvGrpSpPr>
        <p:grpSpPr>
          <a:xfrm>
            <a:off x="833005" y="2508791"/>
            <a:ext cx="9837013" cy="3180015"/>
            <a:chOff x="147205" y="102391"/>
            <a:chExt cx="9837013" cy="3180015"/>
          </a:xfrm>
        </p:grpSpPr>
        <p:sp>
          <p:nvSpPr>
            <p:cNvPr id="283" name="Google Shape;283;p5"/>
            <p:cNvSpPr/>
            <p:nvPr/>
          </p:nvSpPr>
          <p:spPr>
            <a:xfrm>
              <a:off x="147205" y="102391"/>
              <a:ext cx="1302299" cy="1302299"/>
            </a:xfrm>
            <a:prstGeom prst="ellipse">
              <a:avLst/>
            </a:prstGeom>
            <a:solidFill>
              <a:srgbClr val="467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420688" y="375874"/>
              <a:ext cx="755333" cy="755333"/>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1728569" y="102391"/>
              <a:ext cx="3069706" cy="130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txBox="1"/>
            <p:nvPr/>
          </p:nvSpPr>
          <p:spPr>
            <a:xfrm>
              <a:off x="1728569" y="102391"/>
              <a:ext cx="3069706" cy="130229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Visual hierarchy</a:t>
              </a:r>
              <a:endParaRPr/>
            </a:p>
          </p:txBody>
        </p:sp>
        <p:sp>
          <p:nvSpPr>
            <p:cNvPr id="287" name="Google Shape;287;p5"/>
            <p:cNvSpPr/>
            <p:nvPr/>
          </p:nvSpPr>
          <p:spPr>
            <a:xfrm>
              <a:off x="5333149" y="102391"/>
              <a:ext cx="1302299" cy="1302299"/>
            </a:xfrm>
            <a:prstGeom prst="ellipse">
              <a:avLst/>
            </a:prstGeom>
            <a:solidFill>
              <a:srgbClr val="46B2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5"/>
            <p:cNvSpPr/>
            <p:nvPr/>
          </p:nvSpPr>
          <p:spPr>
            <a:xfrm>
              <a:off x="5606631" y="375874"/>
              <a:ext cx="755333" cy="755333"/>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5"/>
            <p:cNvSpPr/>
            <p:nvPr/>
          </p:nvSpPr>
          <p:spPr>
            <a:xfrm>
              <a:off x="6914512" y="102391"/>
              <a:ext cx="3069706" cy="130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5"/>
            <p:cNvSpPr txBox="1"/>
            <p:nvPr/>
          </p:nvSpPr>
          <p:spPr>
            <a:xfrm>
              <a:off x="6914512" y="102391"/>
              <a:ext cx="3069706" cy="130229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Cognitive load reduction</a:t>
              </a:r>
              <a:endParaRPr/>
            </a:p>
          </p:txBody>
        </p:sp>
        <p:sp>
          <p:nvSpPr>
            <p:cNvPr id="291" name="Google Shape;291;p5"/>
            <p:cNvSpPr/>
            <p:nvPr/>
          </p:nvSpPr>
          <p:spPr>
            <a:xfrm>
              <a:off x="147205" y="1980107"/>
              <a:ext cx="1302299" cy="1302299"/>
            </a:xfrm>
            <a:prstGeom prst="ellipse">
              <a:avLst/>
            </a:prstGeom>
            <a:solidFill>
              <a:srgbClr val="8FBA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420688" y="2253590"/>
              <a:ext cx="755333" cy="755333"/>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1728569" y="1980107"/>
              <a:ext cx="3069706" cy="130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txBox="1"/>
            <p:nvPr/>
          </p:nvSpPr>
          <p:spPr>
            <a:xfrm>
              <a:off x="1728569" y="1980107"/>
              <a:ext cx="3069706" cy="130229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Consistency &amp; alignment</a:t>
              </a:r>
              <a:endParaRPr/>
            </a:p>
          </p:txBody>
        </p:sp>
        <p:sp>
          <p:nvSpPr>
            <p:cNvPr id="295" name="Google Shape;295;p5"/>
            <p:cNvSpPr/>
            <p:nvPr/>
          </p:nvSpPr>
          <p:spPr>
            <a:xfrm>
              <a:off x="5333149" y="1980107"/>
              <a:ext cx="1302299" cy="130229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5"/>
            <p:cNvSpPr/>
            <p:nvPr/>
          </p:nvSpPr>
          <p:spPr>
            <a:xfrm>
              <a:off x="5606631" y="2253590"/>
              <a:ext cx="755333" cy="755333"/>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5"/>
            <p:cNvSpPr/>
            <p:nvPr/>
          </p:nvSpPr>
          <p:spPr>
            <a:xfrm>
              <a:off x="6914512" y="1980107"/>
              <a:ext cx="3069706" cy="13022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txBox="1"/>
            <p:nvPr/>
          </p:nvSpPr>
          <p:spPr>
            <a:xfrm>
              <a:off x="6914512" y="1980107"/>
              <a:ext cx="3069706" cy="1302299"/>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b="0" i="0" u="none" strike="noStrike" cap="none">
                  <a:solidFill>
                    <a:schemeClr val="lt1"/>
                  </a:solidFill>
                  <a:latin typeface="Calibri"/>
                  <a:ea typeface="Calibri"/>
                  <a:cs typeface="Calibri"/>
                  <a:sym typeface="Calibri"/>
                </a:rPr>
                <a:t>Learner-centered design</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3"/>
        <p:cNvGrpSpPr/>
        <p:nvPr/>
      </p:nvGrpSpPr>
      <p:grpSpPr>
        <a:xfrm>
          <a:off x="0" y="0"/>
          <a:ext cx="0" cy="0"/>
          <a:chOff x="0" y="0"/>
          <a:chExt cx="0" cy="0"/>
        </a:xfrm>
      </p:grpSpPr>
      <p:sp>
        <p:nvSpPr>
          <p:cNvPr id="304" name="Google Shape;304;p6"/>
          <p:cNvSpPr txBox="1">
            <a:spLocks noGrp="1"/>
          </p:cNvSpPr>
          <p:nvPr>
            <p:ph type="title"/>
          </p:nvPr>
        </p:nvSpPr>
        <p:spPr>
          <a:xfrm>
            <a:off x="7865806" y="643463"/>
            <a:ext cx="3706762" cy="160812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600"/>
              <a:buFont typeface="Calibri"/>
              <a:buNone/>
            </a:pPr>
            <a:r>
              <a:rPr lang="en-US" b="1"/>
              <a:t>PROJECT OUTCOMES &amp; BUSINESS IMPACT</a:t>
            </a:r>
            <a:endParaRPr/>
          </a:p>
        </p:txBody>
      </p:sp>
      <p:pic>
        <p:nvPicPr>
          <p:cNvPr id="305" name="Google Shape;305;p6" descr="High speed train with motion blur effect"/>
          <p:cNvPicPr preferRelativeResize="0"/>
          <p:nvPr/>
        </p:nvPicPr>
        <p:blipFill rotWithShape="1">
          <a:blip r:embed="rId4">
            <a:alphaModFix/>
          </a:blip>
          <a:srcRect l="2710" r="23774" b="-2"/>
          <a:stretch/>
        </p:blipFill>
        <p:spPr>
          <a:xfrm>
            <a:off x="20" y="975"/>
            <a:ext cx="7552924" cy="6858000"/>
          </a:xfrm>
          <a:prstGeom prst="rect">
            <a:avLst/>
          </a:prstGeom>
          <a:noFill/>
          <a:ln>
            <a:noFill/>
          </a:ln>
        </p:spPr>
      </p:pic>
      <p:sp>
        <p:nvSpPr>
          <p:cNvPr id="306" name="Google Shape;306;p6"/>
          <p:cNvSpPr txBox="1">
            <a:spLocks noGrp="1"/>
          </p:cNvSpPr>
          <p:nvPr>
            <p:ph type="body" idx="1"/>
          </p:nvPr>
        </p:nvSpPr>
        <p:spPr>
          <a:xfrm>
            <a:off x="7865806" y="2251587"/>
            <a:ext cx="3706762" cy="3972232"/>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dirty="0"/>
              <a:t>Training now aligned with corporate identity</a:t>
            </a:r>
            <a:endParaRPr dirty="0"/>
          </a:p>
          <a:p>
            <a:pPr marL="285750" lvl="0" indent="-285750" algn="l" rtl="0">
              <a:spcBef>
                <a:spcPts val="1000"/>
              </a:spcBef>
              <a:spcAft>
                <a:spcPts val="0"/>
              </a:spcAft>
              <a:buSzPts val="1800"/>
              <a:buChar char="•"/>
            </a:pPr>
            <a:r>
              <a:rPr lang="en-US" dirty="0"/>
              <a:t>Improved clarity and accessibility for end users</a:t>
            </a:r>
            <a:endParaRPr dirty="0"/>
          </a:p>
          <a:p>
            <a:pPr marL="285750" lvl="0" indent="-285750" algn="l" rtl="0">
              <a:spcBef>
                <a:spcPts val="1000"/>
              </a:spcBef>
              <a:spcAft>
                <a:spcPts val="0"/>
              </a:spcAft>
              <a:buSzPts val="1800"/>
              <a:buChar char="•"/>
            </a:pPr>
            <a:r>
              <a:rPr lang="en-US" dirty="0"/>
              <a:t>Positioned training to reduce onboarding time and support calls</a:t>
            </a:r>
            <a:endParaRPr dirty="0"/>
          </a:p>
        </p:txBody>
      </p:sp>
      <p:sp>
        <p:nvSpPr>
          <p:cNvPr id="307" name="Google Shape;307;p6"/>
          <p:cNvSpPr txBox="1">
            <a:spLocks noGrp="1"/>
          </p:cNvSpPr>
          <p:nvPr>
            <p:ph type="ftr" idx="11"/>
          </p:nvPr>
        </p:nvSpPr>
        <p:spPr>
          <a:xfrm>
            <a:off x="719663" y="6391687"/>
            <a:ext cx="67629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Michelle Giltner | Instructional Designer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2"/>
        <p:cNvGrpSpPr/>
        <p:nvPr/>
      </p:nvGrpSpPr>
      <p:grpSpPr>
        <a:xfrm>
          <a:off x="0" y="0"/>
          <a:ext cx="0" cy="0"/>
          <a:chOff x="0" y="0"/>
          <a:chExt cx="0" cy="0"/>
        </a:xfrm>
      </p:grpSpPr>
      <p:sp>
        <p:nvSpPr>
          <p:cNvPr id="313" name="Google Shape;313;p7"/>
          <p:cNvSpPr txBox="1">
            <a:spLocks noGrp="1"/>
          </p:cNvSpPr>
          <p:nvPr>
            <p:ph type="title"/>
          </p:nvPr>
        </p:nvSpPr>
        <p:spPr>
          <a:xfrm>
            <a:off x="7865806" y="643463"/>
            <a:ext cx="3706762" cy="16081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a:t>WHAT I LEARNED</a:t>
            </a:r>
            <a:endParaRPr/>
          </a:p>
        </p:txBody>
      </p:sp>
      <p:pic>
        <p:nvPicPr>
          <p:cNvPr id="314" name="Google Shape;314;p7" descr="Close up of checklist"/>
          <p:cNvPicPr preferRelativeResize="0"/>
          <p:nvPr/>
        </p:nvPicPr>
        <p:blipFill rotWithShape="1">
          <a:blip r:embed="rId4">
            <a:alphaModFix/>
          </a:blip>
          <a:srcRect l="26487" r="-1" b="-2"/>
          <a:stretch/>
        </p:blipFill>
        <p:spPr>
          <a:xfrm>
            <a:off x="20" y="975"/>
            <a:ext cx="7552924" cy="6858000"/>
          </a:xfrm>
          <a:prstGeom prst="rect">
            <a:avLst/>
          </a:prstGeom>
          <a:noFill/>
          <a:ln>
            <a:noFill/>
          </a:ln>
        </p:spPr>
      </p:pic>
      <p:sp>
        <p:nvSpPr>
          <p:cNvPr id="315" name="Google Shape;315;p7"/>
          <p:cNvSpPr txBox="1">
            <a:spLocks noGrp="1"/>
          </p:cNvSpPr>
          <p:nvPr>
            <p:ph type="body" idx="1"/>
          </p:nvPr>
        </p:nvSpPr>
        <p:spPr>
          <a:xfrm>
            <a:off x="7865806" y="2251587"/>
            <a:ext cx="3706762" cy="3972232"/>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Navigating brand compliance in learning design</a:t>
            </a:r>
            <a:endParaRPr/>
          </a:p>
          <a:p>
            <a:pPr marL="285750" lvl="0" indent="-285750" algn="l" rtl="0">
              <a:spcBef>
                <a:spcPts val="1000"/>
              </a:spcBef>
              <a:spcAft>
                <a:spcPts val="0"/>
              </a:spcAft>
              <a:buSzPts val="1800"/>
              <a:buChar char="•"/>
            </a:pPr>
            <a:r>
              <a:rPr lang="en-US"/>
              <a:t>Managing stakeholder expectations and version control</a:t>
            </a:r>
            <a:endParaRPr/>
          </a:p>
          <a:p>
            <a:pPr marL="285750" lvl="0" indent="-285750" algn="l" rtl="0">
              <a:spcBef>
                <a:spcPts val="1000"/>
              </a:spcBef>
              <a:spcAft>
                <a:spcPts val="0"/>
              </a:spcAft>
              <a:buSzPts val="1800"/>
              <a:buChar char="•"/>
            </a:pPr>
            <a:r>
              <a:rPr lang="en-US"/>
              <a:t>Balancing visual design with instructional clarity</a:t>
            </a:r>
            <a:endParaRPr/>
          </a:p>
        </p:txBody>
      </p:sp>
      <p:sp>
        <p:nvSpPr>
          <p:cNvPr id="316" name="Google Shape;316;p7"/>
          <p:cNvSpPr txBox="1">
            <a:spLocks noGrp="1"/>
          </p:cNvSpPr>
          <p:nvPr>
            <p:ph type="ftr" idx="11"/>
          </p:nvPr>
        </p:nvSpPr>
        <p:spPr>
          <a:xfrm>
            <a:off x="719663" y="6391687"/>
            <a:ext cx="67629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Michelle Giltner | Instructional Designer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0"/>
        <p:cNvGrpSpPr/>
        <p:nvPr/>
      </p:nvGrpSpPr>
      <p:grpSpPr>
        <a:xfrm>
          <a:off x="0" y="0"/>
          <a:ext cx="0" cy="0"/>
          <a:chOff x="0" y="0"/>
          <a:chExt cx="0" cy="0"/>
        </a:xfrm>
      </p:grpSpPr>
      <p:sp>
        <p:nvSpPr>
          <p:cNvPr id="321" name="Google Shape;321;p8"/>
          <p:cNvSpPr txBox="1">
            <a:spLocks noGrp="1"/>
          </p:cNvSpPr>
          <p:nvPr>
            <p:ph type="title"/>
          </p:nvPr>
        </p:nvSpPr>
        <p:spPr>
          <a:xfrm>
            <a:off x="7865806" y="643463"/>
            <a:ext cx="3706762" cy="1608124"/>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b="1"/>
              <a:t>STAKEHOLDER &amp; SME FEEDBACK</a:t>
            </a:r>
            <a:endParaRPr/>
          </a:p>
        </p:txBody>
      </p:sp>
      <p:pic>
        <p:nvPicPr>
          <p:cNvPr id="322" name="Google Shape;322;p8" descr="Hand placing stars"/>
          <p:cNvPicPr preferRelativeResize="0"/>
          <p:nvPr/>
        </p:nvPicPr>
        <p:blipFill rotWithShape="1">
          <a:blip r:embed="rId4">
            <a:alphaModFix/>
          </a:blip>
          <a:srcRect l="25830" r="654" b="-2"/>
          <a:stretch/>
        </p:blipFill>
        <p:spPr>
          <a:xfrm>
            <a:off x="20" y="975"/>
            <a:ext cx="7552924" cy="6858000"/>
          </a:xfrm>
          <a:prstGeom prst="rect">
            <a:avLst/>
          </a:prstGeom>
          <a:noFill/>
          <a:ln>
            <a:noFill/>
          </a:ln>
        </p:spPr>
      </p:pic>
      <p:sp>
        <p:nvSpPr>
          <p:cNvPr id="323" name="Google Shape;323;p8"/>
          <p:cNvSpPr txBox="1">
            <a:spLocks noGrp="1"/>
          </p:cNvSpPr>
          <p:nvPr>
            <p:ph type="body" idx="1"/>
          </p:nvPr>
        </p:nvSpPr>
        <p:spPr>
          <a:xfrm>
            <a:off x="7865806" y="2251587"/>
            <a:ext cx="3706762" cy="3972232"/>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800"/>
              <a:buChar char="•"/>
            </a:pPr>
            <a:r>
              <a:rPr lang="en-US"/>
              <a:t>”The new design looks so much more modern and easy to follow.”</a:t>
            </a:r>
            <a:endParaRPr/>
          </a:p>
          <a:p>
            <a:pPr marL="285750" lvl="0" indent="-285750" algn="l" rtl="0">
              <a:spcBef>
                <a:spcPts val="1000"/>
              </a:spcBef>
              <a:spcAft>
                <a:spcPts val="0"/>
              </a:spcAft>
              <a:buSzPts val="1800"/>
              <a:buChar char="•"/>
            </a:pPr>
            <a:r>
              <a:rPr lang="en-US"/>
              <a:t>“Branding consistency across modules makes a big difference for our clients.”</a:t>
            </a:r>
            <a:endParaRPr/>
          </a:p>
        </p:txBody>
      </p:sp>
      <p:sp>
        <p:nvSpPr>
          <p:cNvPr id="324" name="Google Shape;324;p8"/>
          <p:cNvSpPr txBox="1">
            <a:spLocks noGrp="1"/>
          </p:cNvSpPr>
          <p:nvPr>
            <p:ph type="ftr" idx="11"/>
          </p:nvPr>
        </p:nvSpPr>
        <p:spPr>
          <a:xfrm>
            <a:off x="719663" y="6391687"/>
            <a:ext cx="676295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FFFFFF"/>
                </a:solidFill>
              </a:rPr>
              <a:t>Michelle Giltner | Instructional Designer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9"/>
        <p:cNvGrpSpPr/>
        <p:nvPr/>
      </p:nvGrpSpPr>
      <p:grpSpPr>
        <a:xfrm>
          <a:off x="0" y="0"/>
          <a:ext cx="0" cy="0"/>
          <a:chOff x="0" y="0"/>
          <a:chExt cx="0" cy="0"/>
        </a:xfrm>
      </p:grpSpPr>
      <p:pic>
        <p:nvPicPr>
          <p:cNvPr id="330" name="Google Shape;330;p9" descr="Top shot of a representation of networks with stick figures."/>
          <p:cNvPicPr preferRelativeResize="0"/>
          <p:nvPr/>
        </p:nvPicPr>
        <p:blipFill rotWithShape="1">
          <a:blip r:embed="rId4">
            <a:alphaModFix/>
          </a:blip>
          <a:srcRect t="9932" b="5481"/>
          <a:stretch/>
        </p:blipFill>
        <p:spPr>
          <a:xfrm>
            <a:off x="20" y="-20095"/>
            <a:ext cx="12191980" cy="6857990"/>
          </a:xfrm>
          <a:prstGeom prst="rect">
            <a:avLst/>
          </a:prstGeom>
          <a:noFill/>
          <a:ln>
            <a:noFill/>
          </a:ln>
        </p:spPr>
      </p:pic>
      <p:pic>
        <p:nvPicPr>
          <p:cNvPr id="331" name="Google Shape;331;p9"/>
          <p:cNvPicPr preferRelativeResize="0"/>
          <p:nvPr/>
        </p:nvPicPr>
        <p:blipFill rotWithShape="1">
          <a:blip r:embed="rId5">
            <a:alphaModFix/>
          </a:blip>
          <a:srcRect/>
          <a:stretch/>
        </p:blipFill>
        <p:spPr>
          <a:xfrm>
            <a:off x="0" y="0"/>
            <a:ext cx="12188825" cy="6856214"/>
          </a:xfrm>
          <a:prstGeom prst="rect">
            <a:avLst/>
          </a:prstGeom>
          <a:noFill/>
          <a:ln>
            <a:noFill/>
          </a:ln>
        </p:spPr>
      </p:pic>
      <p:sp>
        <p:nvSpPr>
          <p:cNvPr id="332" name="Google Shape;332;p9"/>
          <p:cNvSpPr/>
          <p:nvPr/>
        </p:nvSpPr>
        <p:spPr>
          <a:xfrm>
            <a:off x="516466" y="-18309"/>
            <a:ext cx="11159068" cy="6894618"/>
          </a:xfrm>
          <a:custGeom>
            <a:avLst/>
            <a:gdLst/>
            <a:ahLst/>
            <a:cxnLst/>
            <a:rect l="l" t="t" r="r" b="b"/>
            <a:pathLst>
              <a:path w="2331" h="1440" extrusionOk="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dk1">
              <a:alpha val="60000"/>
            </a:schemeClr>
          </a:solidFill>
          <a:ln w="50800" cap="sq" cmpd="dbl">
            <a:solidFill>
              <a:srgbClr val="FFFFFF"/>
            </a:solidFill>
            <a:prstDash val="solid"/>
            <a:miter lim="800000"/>
            <a:headEnd type="none" w="sm" len="sm"/>
            <a:tailEnd type="none" w="sm" len="sm"/>
          </a:ln>
          <a:effectLst>
            <a:outerShdw blurRad="254000" algn="tl" rotWithShape="0">
              <a:srgbClr val="000000">
                <a:alpha val="42745"/>
              </a:srgbClr>
            </a:outerShdw>
          </a:effectLst>
        </p:spPr>
        <p:txBody>
          <a:bodyPr spcFirstLastPara="1" wrap="square" lIns="91425" tIns="45700" rIns="91425" bIns="45700" anchor="t" anchorCtr="0">
            <a:normAutofit/>
          </a:bodyPr>
          <a:lstStyle/>
          <a:p>
            <a:pPr marL="0" marR="0" lvl="0" indent="0" algn="ctr" rtl="0">
              <a:spcBef>
                <a:spcPts val="0"/>
              </a:spcBef>
              <a:spcAft>
                <a:spcPts val="0"/>
              </a:spcAft>
              <a:buClr>
                <a:schemeClr val="lt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333" name="Google Shape;333;p9"/>
          <p:cNvSpPr txBox="1">
            <a:spLocks noGrp="1"/>
          </p:cNvSpPr>
          <p:nvPr>
            <p:ph type="title"/>
          </p:nvPr>
        </p:nvSpPr>
        <p:spPr>
          <a:xfrm>
            <a:off x="1380067" y="838200"/>
            <a:ext cx="9437159" cy="12276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alibri"/>
              <a:buNone/>
            </a:pPr>
            <a:r>
              <a:rPr lang="en-US" b="1"/>
              <a:t>LET’S CONNECT</a:t>
            </a:r>
            <a:endParaRPr/>
          </a:p>
        </p:txBody>
      </p:sp>
      <p:sp>
        <p:nvSpPr>
          <p:cNvPr id="334" name="Google Shape;334;p9"/>
          <p:cNvSpPr txBox="1">
            <a:spLocks noGrp="1"/>
          </p:cNvSpPr>
          <p:nvPr>
            <p:ph type="ftr" idx="11"/>
          </p:nvPr>
        </p:nvSpPr>
        <p:spPr>
          <a:xfrm>
            <a:off x="1380068" y="5870575"/>
            <a:ext cx="6400799" cy="377825"/>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a:t>Michelle Giltner | Instructional Designer</a:t>
            </a:r>
            <a:endParaRPr/>
          </a:p>
        </p:txBody>
      </p:sp>
      <p:pic>
        <p:nvPicPr>
          <p:cNvPr id="335" name="Google Shape;335;p9" descr="Internet outline"/>
          <p:cNvPicPr preferRelativeResize="0"/>
          <p:nvPr/>
        </p:nvPicPr>
        <p:blipFill rotWithShape="1">
          <a:blip r:embed="rId6">
            <a:alphaModFix/>
          </a:blip>
          <a:srcRect/>
          <a:stretch/>
        </p:blipFill>
        <p:spPr>
          <a:xfrm>
            <a:off x="2170538" y="3284136"/>
            <a:ext cx="658368" cy="658368"/>
          </a:xfrm>
          <a:prstGeom prst="rect">
            <a:avLst/>
          </a:prstGeom>
          <a:noFill/>
          <a:ln>
            <a:noFill/>
          </a:ln>
        </p:spPr>
      </p:pic>
      <p:pic>
        <p:nvPicPr>
          <p:cNvPr id="336" name="Google Shape;336;p9" descr="Email with solid fill"/>
          <p:cNvPicPr preferRelativeResize="0"/>
          <p:nvPr/>
        </p:nvPicPr>
        <p:blipFill rotWithShape="1">
          <a:blip r:embed="rId7">
            <a:alphaModFix/>
          </a:blip>
          <a:srcRect/>
          <a:stretch/>
        </p:blipFill>
        <p:spPr>
          <a:xfrm>
            <a:off x="2169542" y="2065867"/>
            <a:ext cx="659364" cy="659364"/>
          </a:xfrm>
          <a:prstGeom prst="rect">
            <a:avLst/>
          </a:prstGeom>
          <a:noFill/>
          <a:ln>
            <a:noFill/>
          </a:ln>
        </p:spPr>
      </p:pic>
      <p:sp>
        <p:nvSpPr>
          <p:cNvPr id="337" name="Google Shape;337;p9"/>
          <p:cNvSpPr txBox="1"/>
          <p:nvPr/>
        </p:nvSpPr>
        <p:spPr>
          <a:xfrm>
            <a:off x="3054597" y="3358336"/>
            <a:ext cx="360184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Calibri"/>
                <a:ea typeface="Calibri"/>
                <a:cs typeface="Calibri"/>
                <a:sym typeface="Calibri"/>
              </a:rPr>
              <a:t>www.michellegiltner.com</a:t>
            </a:r>
            <a:endParaRPr sz="2400">
              <a:solidFill>
                <a:schemeClr val="lt1"/>
              </a:solidFill>
              <a:latin typeface="Calibri"/>
              <a:ea typeface="Calibri"/>
              <a:cs typeface="Calibri"/>
              <a:sym typeface="Calibri"/>
            </a:endParaRPr>
          </a:p>
        </p:txBody>
      </p:sp>
      <p:sp>
        <p:nvSpPr>
          <p:cNvPr id="338" name="Google Shape;338;p9"/>
          <p:cNvSpPr txBox="1"/>
          <p:nvPr/>
        </p:nvSpPr>
        <p:spPr>
          <a:xfrm>
            <a:off x="3054597" y="2178587"/>
            <a:ext cx="368049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michellegiltner@gmail.com</a:t>
            </a:r>
            <a:endParaRPr sz="2400">
              <a:solidFill>
                <a:schemeClr val="lt1"/>
              </a:solidFill>
              <a:latin typeface="Calibri"/>
              <a:ea typeface="Calibri"/>
              <a:cs typeface="Calibri"/>
              <a:sym typeface="Calibri"/>
            </a:endParaRPr>
          </a:p>
        </p:txBody>
      </p:sp>
      <p:sp>
        <p:nvSpPr>
          <p:cNvPr id="339" name="Google Shape;339;p9"/>
          <p:cNvSpPr txBox="1"/>
          <p:nvPr/>
        </p:nvSpPr>
        <p:spPr>
          <a:xfrm>
            <a:off x="3054601" y="4538075"/>
            <a:ext cx="64008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https://www.linkedin.com/in/michellegiltner/</a:t>
            </a:r>
            <a:endParaRPr sz="2400">
              <a:solidFill>
                <a:schemeClr val="lt1"/>
              </a:solidFill>
              <a:latin typeface="Calibri"/>
              <a:ea typeface="Calibri"/>
              <a:cs typeface="Calibri"/>
              <a:sym typeface="Calibri"/>
            </a:endParaRPr>
          </a:p>
        </p:txBody>
      </p:sp>
      <p:pic>
        <p:nvPicPr>
          <p:cNvPr id="340" name="Google Shape;340;p9" descr="A black and white circle with a letter in it&#10;&#10;AI-generated content may be incorrect."/>
          <p:cNvPicPr preferRelativeResize="0"/>
          <p:nvPr/>
        </p:nvPicPr>
        <p:blipFill rotWithShape="1">
          <a:blip r:embed="rId8">
            <a:alphaModFix/>
          </a:blip>
          <a:srcRect/>
          <a:stretch/>
        </p:blipFill>
        <p:spPr>
          <a:xfrm>
            <a:off x="2148951" y="4501408"/>
            <a:ext cx="679955" cy="658368"/>
          </a:xfrm>
          <a:prstGeom prst="rect">
            <a:avLst/>
          </a:prstGeom>
          <a:noFill/>
          <a:ln>
            <a:noFill/>
          </a:ln>
        </p:spPr>
      </p:pic>
    </p:spTree>
  </p:cSld>
  <p:clrMapOvr>
    <a:masterClrMapping/>
  </p:clrMapOvr>
</p:sld>
</file>

<file path=ppt/theme/theme1.xml><?xml version="1.0" encoding="utf-8"?>
<a:theme xmlns:a="http://schemas.openxmlformats.org/drawingml/2006/main" name="Celestial">
  <a:themeElements>
    <a:clrScheme name="Celestial">
      <a:dk1>
        <a:srgbClr val="000000"/>
      </a:dk1>
      <a:lt1>
        <a:srgbClr val="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498</Words>
  <Application>Microsoft Macintosh PowerPoint</Application>
  <PresentationFormat>Widescreen</PresentationFormat>
  <Paragraphs>55</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Celestial</vt:lpstr>
      <vt:lpstr>REBRANDING ELEARNING FOR A GLOBAL SAAS COMPANY</vt:lpstr>
      <vt:lpstr>THE BUSINESS CHALLENGE</vt:lpstr>
      <vt:lpstr>MY ROLE AND OBJECTIVES</vt:lpstr>
      <vt:lpstr>THE REDESIGN PROCESS</vt:lpstr>
      <vt:lpstr>DESIGN PRINCIPLES USED</vt:lpstr>
      <vt:lpstr>PROJECT OUTCOMES &amp; BUSINESS IMPACT</vt:lpstr>
      <vt:lpstr>WHAT I LEARNED</vt:lpstr>
      <vt:lpstr>STAKEHOLDER &amp; SME FEEDBACK</vt:lpstr>
      <vt:lpstr>LET’S CONNECT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Michelle Giltner</dc:creator>
  <cp:lastModifiedBy>Michelle Giltner</cp:lastModifiedBy>
  <cp:revision>1</cp:revision>
  <dcterms:created xsi:type="dcterms:W3CDTF">2025-04-20T21:25:06Z</dcterms:created>
  <dcterms:modified xsi:type="dcterms:W3CDTF">2025-08-26T14:20:55Z</dcterms:modified>
</cp:coreProperties>
</file>